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35"/>
  </p:notesMasterIdLst>
  <p:sldIdLst>
    <p:sldId id="278" r:id="rId4"/>
    <p:sldId id="257" r:id="rId5"/>
    <p:sldId id="260" r:id="rId6"/>
    <p:sldId id="279" r:id="rId7"/>
    <p:sldId id="259" r:id="rId8"/>
    <p:sldId id="281" r:id="rId9"/>
    <p:sldId id="282" r:id="rId10"/>
    <p:sldId id="283" r:id="rId11"/>
    <p:sldId id="280" r:id="rId12"/>
    <p:sldId id="284" r:id="rId13"/>
    <p:sldId id="261" r:id="rId14"/>
    <p:sldId id="285" r:id="rId15"/>
    <p:sldId id="298" r:id="rId16"/>
    <p:sldId id="300" r:id="rId17"/>
    <p:sldId id="301" r:id="rId18"/>
    <p:sldId id="302" r:id="rId19"/>
    <p:sldId id="286" r:id="rId20"/>
    <p:sldId id="287" r:id="rId21"/>
    <p:sldId id="288" r:id="rId22"/>
    <p:sldId id="290" r:id="rId23"/>
    <p:sldId id="295" r:id="rId24"/>
    <p:sldId id="296" r:id="rId25"/>
    <p:sldId id="292" r:id="rId26"/>
    <p:sldId id="293" r:id="rId27"/>
    <p:sldId id="305" r:id="rId28"/>
    <p:sldId id="306" r:id="rId29"/>
    <p:sldId id="307" r:id="rId30"/>
    <p:sldId id="258" r:id="rId31"/>
    <p:sldId id="304" r:id="rId32"/>
    <p:sldId id="294" r:id="rId33"/>
    <p:sldId id="263" r:id="rId34"/>
  </p:sldIdLst>
  <p:sldSz cx="12192000" cy="6858000"/>
  <p:notesSz cx="6858000" cy="9144000"/>
  <p:embeddedFontLst>
    <p:embeddedFont>
      <p:font typeface="Pretendard Black" panose="02000A03000000020004" pitchFamily="2" charset="-127"/>
      <p:bold r:id="rId36"/>
    </p:embeddedFont>
    <p:embeddedFont>
      <p:font typeface="Pretendard" panose="02000503000000020004" pitchFamily="2" charset="-127"/>
      <p:regular r:id="rId37"/>
      <p:bold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D2Coding" panose="020B0609020101020101" pitchFamily="49" charset="-127"/>
      <p:regular r:id="rId43"/>
      <p:bold r:id="rId44"/>
    </p:embeddedFont>
    <p:embeddedFont>
      <p:font typeface="Open Sans" pitchFamily="2" charset="0"/>
      <p:regular r:id="rId45"/>
      <p:bold r:id="rId46"/>
      <p:italic r:id="rId47"/>
      <p:boldItalic r:id="rId48"/>
    </p:embeddedFont>
    <p:embeddedFont>
      <p:font typeface="맑은 고딕" panose="020B0503020000020004" pitchFamily="34" charset="-127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6E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F1CA53-5011-49FE-8223-92B6973A7C1A}" v="4980" dt="2024-02-18T17:05:43.151"/>
    <p1510:client id="{DE509C8E-9934-4038-81D0-6F861753206E}" v="20" dt="2024-02-18T01:37:39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183" autoAdjust="0"/>
  </p:normalViewPr>
  <p:slideViewPr>
    <p:cSldViewPr snapToGrid="0">
      <p:cViewPr varScale="1">
        <p:scale>
          <a:sx n="89" d="100"/>
          <a:sy n="89" d="100"/>
        </p:scale>
        <p:origin x="1398" y="78"/>
      </p:cViewPr>
      <p:guideLst/>
    </p:cSldViewPr>
  </p:slideViewPr>
  <p:notesTextViewPr>
    <p:cViewPr>
      <p:scale>
        <a:sx n="1" d="1"/>
        <a:sy n="1" d="1"/>
      </p:scale>
      <p:origin x="0" y="-700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63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준 이" userId="97f021906d17d0ed" providerId="LiveId" clId="{86F1CA53-5011-49FE-8223-92B6973A7C1A}"/>
    <pc:docChg chg="undo custSel addSld delSld modSld sldOrd">
      <pc:chgData name="상준 이" userId="97f021906d17d0ed" providerId="LiveId" clId="{86F1CA53-5011-49FE-8223-92B6973A7C1A}" dt="2024-02-18T17:08:09.221" v="15341" actId="22"/>
      <pc:docMkLst>
        <pc:docMk/>
      </pc:docMkLst>
      <pc:sldChg chg="modNotesTx">
        <pc:chgData name="상준 이" userId="97f021906d17d0ed" providerId="LiveId" clId="{86F1CA53-5011-49FE-8223-92B6973A7C1A}" dt="2024-02-18T16:38:05.605" v="12647" actId="20577"/>
        <pc:sldMkLst>
          <pc:docMk/>
          <pc:sldMk cId="3852120625" sldId="257"/>
        </pc:sldMkLst>
      </pc:sldChg>
      <pc:sldChg chg="modNotesTx">
        <pc:chgData name="상준 이" userId="97f021906d17d0ed" providerId="LiveId" clId="{86F1CA53-5011-49FE-8223-92B6973A7C1A}" dt="2024-02-18T15:42:49.414" v="6110" actId="20577"/>
        <pc:sldMkLst>
          <pc:docMk/>
          <pc:sldMk cId="337769045" sldId="279"/>
        </pc:sldMkLst>
      </pc:sldChg>
      <pc:sldChg chg="modNotesTx">
        <pc:chgData name="상준 이" userId="97f021906d17d0ed" providerId="LiveId" clId="{86F1CA53-5011-49FE-8223-92B6973A7C1A}" dt="2024-02-18T15:43:13.703" v="6114" actId="20577"/>
        <pc:sldMkLst>
          <pc:docMk/>
          <pc:sldMk cId="4117565289" sldId="281"/>
        </pc:sldMkLst>
      </pc:sldChg>
      <pc:sldChg chg="modNotesTx">
        <pc:chgData name="상준 이" userId="97f021906d17d0ed" providerId="LiveId" clId="{86F1CA53-5011-49FE-8223-92B6973A7C1A}" dt="2024-02-18T15:43:24.531" v="6118" actId="20577"/>
        <pc:sldMkLst>
          <pc:docMk/>
          <pc:sldMk cId="1900015237" sldId="282"/>
        </pc:sldMkLst>
      </pc:sldChg>
      <pc:sldChg chg="addSp delSp modSp mod modNotesTx">
        <pc:chgData name="상준 이" userId="97f021906d17d0ed" providerId="LiveId" clId="{86F1CA53-5011-49FE-8223-92B6973A7C1A}" dt="2024-02-18T14:10:06.921" v="902" actId="6549"/>
        <pc:sldMkLst>
          <pc:docMk/>
          <pc:sldMk cId="1318488883" sldId="285"/>
        </pc:sldMkLst>
        <pc:spChg chg="add del mod">
          <ac:chgData name="상준 이" userId="97f021906d17d0ed" providerId="LiveId" clId="{86F1CA53-5011-49FE-8223-92B6973A7C1A}" dt="2024-02-18T13:45:01.017" v="6"/>
          <ac:spMkLst>
            <pc:docMk/>
            <pc:sldMk cId="1318488883" sldId="285"/>
            <ac:spMk id="5" creationId="{1626295C-5917-DC26-6D14-653B88520646}"/>
          </ac:spMkLst>
        </pc:spChg>
        <pc:spChg chg="add del mod">
          <ac:chgData name="상준 이" userId="97f021906d17d0ed" providerId="LiveId" clId="{86F1CA53-5011-49FE-8223-92B6973A7C1A}" dt="2024-02-18T13:46:57.948" v="19" actId="478"/>
          <ac:spMkLst>
            <pc:docMk/>
            <pc:sldMk cId="1318488883" sldId="285"/>
            <ac:spMk id="8" creationId="{7FA14826-AA36-A1B7-8F86-5D881BD3B9BA}"/>
          </ac:spMkLst>
        </pc:spChg>
        <pc:spChg chg="add">
          <ac:chgData name="상준 이" userId="97f021906d17d0ed" providerId="LiveId" clId="{86F1CA53-5011-49FE-8223-92B6973A7C1A}" dt="2024-02-18T14:03:11.122" v="33" actId="11529"/>
          <ac:spMkLst>
            <pc:docMk/>
            <pc:sldMk cId="1318488883" sldId="285"/>
            <ac:spMk id="9" creationId="{599424ED-66D3-638B-044D-E207222932F1}"/>
          </ac:spMkLst>
        </pc:spChg>
        <pc:spChg chg="add mod">
          <ac:chgData name="상준 이" userId="97f021906d17d0ed" providerId="LiveId" clId="{86F1CA53-5011-49FE-8223-92B6973A7C1A}" dt="2024-02-18T14:09:49.800" v="896" actId="122"/>
          <ac:spMkLst>
            <pc:docMk/>
            <pc:sldMk cId="1318488883" sldId="285"/>
            <ac:spMk id="14" creationId="{BEA890C8-F14F-751E-9831-AC80992FE0F3}"/>
          </ac:spMkLst>
        </pc:spChg>
        <pc:picChg chg="add mod">
          <ac:chgData name="상준 이" userId="97f021906d17d0ed" providerId="LiveId" clId="{86F1CA53-5011-49FE-8223-92B6973A7C1A}" dt="2024-02-18T14:03:12.042" v="34" actId="1076"/>
          <ac:picMkLst>
            <pc:docMk/>
            <pc:sldMk cId="1318488883" sldId="285"/>
            <ac:picMk id="4" creationId="{7B2A3631-8B36-1C0B-6973-D2CB46DBDC7D}"/>
          </ac:picMkLst>
        </pc:picChg>
        <pc:picChg chg="add del mod">
          <ac:chgData name="상준 이" userId="97f021906d17d0ed" providerId="LiveId" clId="{86F1CA53-5011-49FE-8223-92B6973A7C1A}" dt="2024-02-18T14:03:04.656" v="32" actId="1038"/>
          <ac:picMkLst>
            <pc:docMk/>
            <pc:sldMk cId="1318488883" sldId="285"/>
            <ac:picMk id="7" creationId="{FBF79A7C-2F11-FD75-78E9-7EF090236C54}"/>
          </ac:picMkLst>
        </pc:picChg>
        <pc:cxnChg chg="add">
          <ac:chgData name="상준 이" userId="97f021906d17d0ed" providerId="LiveId" clId="{86F1CA53-5011-49FE-8223-92B6973A7C1A}" dt="2024-02-18T14:08:51.444" v="776" actId="11529"/>
          <ac:cxnSpMkLst>
            <pc:docMk/>
            <pc:sldMk cId="1318488883" sldId="285"/>
            <ac:cxnSpMk id="11" creationId="{6F9FF521-D12B-CA3D-16E0-120DCC646F93}"/>
          </ac:cxnSpMkLst>
        </pc:cxnChg>
        <pc:cxnChg chg="add">
          <ac:chgData name="상준 이" userId="97f021906d17d0ed" providerId="LiveId" clId="{86F1CA53-5011-49FE-8223-92B6973A7C1A}" dt="2024-02-18T14:09:03.381" v="777" actId="11529"/>
          <ac:cxnSpMkLst>
            <pc:docMk/>
            <pc:sldMk cId="1318488883" sldId="285"/>
            <ac:cxnSpMk id="13" creationId="{8541DE0B-8261-5E5A-3DEF-C68D16CF965B}"/>
          </ac:cxnSpMkLst>
        </pc:cxnChg>
      </pc:sldChg>
      <pc:sldChg chg="modNotesTx">
        <pc:chgData name="상준 이" userId="97f021906d17d0ed" providerId="LiveId" clId="{86F1CA53-5011-49FE-8223-92B6973A7C1A}" dt="2024-02-18T15:46:33.923" v="6260" actId="20577"/>
        <pc:sldMkLst>
          <pc:docMk/>
          <pc:sldMk cId="606898719" sldId="288"/>
        </pc:sldMkLst>
      </pc:sldChg>
      <pc:sldChg chg="addSp delSp modSp mod modNotesTx">
        <pc:chgData name="상준 이" userId="97f021906d17d0ed" providerId="LiveId" clId="{86F1CA53-5011-49FE-8223-92B6973A7C1A}" dt="2024-02-18T16:43:25.648" v="12967" actId="20577"/>
        <pc:sldMkLst>
          <pc:docMk/>
          <pc:sldMk cId="868826447" sldId="292"/>
        </pc:sldMkLst>
        <pc:spChg chg="del">
          <ac:chgData name="상준 이" userId="97f021906d17d0ed" providerId="LiveId" clId="{86F1CA53-5011-49FE-8223-92B6973A7C1A}" dt="2024-02-18T15:51:00.693" v="6740" actId="478"/>
          <ac:spMkLst>
            <pc:docMk/>
            <pc:sldMk cId="868826447" sldId="292"/>
            <ac:spMk id="3" creationId="{00000000-0000-0000-0000-000000000000}"/>
          </ac:spMkLst>
        </pc:spChg>
        <pc:spChg chg="add mod">
          <ac:chgData name="상준 이" userId="97f021906d17d0ed" providerId="LiveId" clId="{86F1CA53-5011-49FE-8223-92B6973A7C1A}" dt="2024-02-18T16:15:09.590" v="8830" actId="6549"/>
          <ac:spMkLst>
            <pc:docMk/>
            <pc:sldMk cId="868826447" sldId="292"/>
            <ac:spMk id="4" creationId="{B0AA9E36-0C3D-A524-2F96-735AC01562C2}"/>
          </ac:spMkLst>
        </pc:spChg>
        <pc:spChg chg="add mod ord">
          <ac:chgData name="상준 이" userId="97f021906d17d0ed" providerId="LiveId" clId="{86F1CA53-5011-49FE-8223-92B6973A7C1A}" dt="2024-02-18T16:02:17.268" v="7091" actId="1036"/>
          <ac:spMkLst>
            <pc:docMk/>
            <pc:sldMk cId="868826447" sldId="292"/>
            <ac:spMk id="5" creationId="{67C93879-063A-4337-F5D0-D3462882CBE3}"/>
          </ac:spMkLst>
        </pc:spChg>
        <pc:spChg chg="add mod">
          <ac:chgData name="상준 이" userId="97f021906d17d0ed" providerId="LiveId" clId="{86F1CA53-5011-49FE-8223-92B6973A7C1A}" dt="2024-02-18T16:02:17.268" v="7091" actId="1036"/>
          <ac:spMkLst>
            <pc:docMk/>
            <pc:sldMk cId="868826447" sldId="292"/>
            <ac:spMk id="6" creationId="{A96BEE3A-E7C0-48EF-F347-7D5E9C5D386B}"/>
          </ac:spMkLst>
        </pc:spChg>
        <pc:spChg chg="add del mod">
          <ac:chgData name="상준 이" userId="97f021906d17d0ed" providerId="LiveId" clId="{86F1CA53-5011-49FE-8223-92B6973A7C1A}" dt="2024-02-18T16:06:07.259" v="7509" actId="478"/>
          <ac:spMkLst>
            <pc:docMk/>
            <pc:sldMk cId="868826447" sldId="292"/>
            <ac:spMk id="7" creationId="{31F38086-C8E8-9D6A-2C05-50587B64E378}"/>
          </ac:spMkLst>
        </pc:spChg>
        <pc:spChg chg="add del mod">
          <ac:chgData name="상준 이" userId="97f021906d17d0ed" providerId="LiveId" clId="{86F1CA53-5011-49FE-8223-92B6973A7C1A}" dt="2024-02-18T16:01:44.746" v="7062" actId="478"/>
          <ac:spMkLst>
            <pc:docMk/>
            <pc:sldMk cId="868826447" sldId="292"/>
            <ac:spMk id="8" creationId="{02CCE52D-420C-E4F5-EB8B-061E36398449}"/>
          </ac:spMkLst>
        </pc:spChg>
        <pc:spChg chg="add mod">
          <ac:chgData name="상준 이" userId="97f021906d17d0ed" providerId="LiveId" clId="{86F1CA53-5011-49FE-8223-92B6973A7C1A}" dt="2024-02-18T16:04:23.930" v="7300" actId="1038"/>
          <ac:spMkLst>
            <pc:docMk/>
            <pc:sldMk cId="868826447" sldId="292"/>
            <ac:spMk id="9" creationId="{1E6D977D-CB5C-75E7-211D-29CDE4F59AA1}"/>
          </ac:spMkLst>
        </pc:spChg>
        <pc:spChg chg="add mod">
          <ac:chgData name="상준 이" userId="97f021906d17d0ed" providerId="LiveId" clId="{86F1CA53-5011-49FE-8223-92B6973A7C1A}" dt="2024-02-18T16:03:55.748" v="7222" actId="1038"/>
          <ac:spMkLst>
            <pc:docMk/>
            <pc:sldMk cId="868826447" sldId="292"/>
            <ac:spMk id="10" creationId="{16A93443-ED8E-9D16-45BD-2256829570D5}"/>
          </ac:spMkLst>
        </pc:spChg>
        <pc:spChg chg="add mod">
          <ac:chgData name="상준 이" userId="97f021906d17d0ed" providerId="LiveId" clId="{86F1CA53-5011-49FE-8223-92B6973A7C1A}" dt="2024-02-18T16:04:29.236" v="7325" actId="1038"/>
          <ac:spMkLst>
            <pc:docMk/>
            <pc:sldMk cId="868826447" sldId="292"/>
            <ac:spMk id="11" creationId="{50B0F1C3-1965-39D5-CD5D-8FB7C6C19E6D}"/>
          </ac:spMkLst>
        </pc:spChg>
        <pc:spChg chg="add del mod">
          <ac:chgData name="상준 이" userId="97f021906d17d0ed" providerId="LiveId" clId="{86F1CA53-5011-49FE-8223-92B6973A7C1A}" dt="2024-02-18T16:06:06.476" v="7508" actId="478"/>
          <ac:spMkLst>
            <pc:docMk/>
            <pc:sldMk cId="868826447" sldId="292"/>
            <ac:spMk id="12" creationId="{0CDFD923-B08A-0532-D4DD-B2BE7FCADBDB}"/>
          </ac:spMkLst>
        </pc:spChg>
        <pc:spChg chg="add mod">
          <ac:chgData name="상준 이" userId="97f021906d17d0ed" providerId="LiveId" clId="{86F1CA53-5011-49FE-8223-92B6973A7C1A}" dt="2024-02-18T16:03:55.748" v="7222" actId="1038"/>
          <ac:spMkLst>
            <pc:docMk/>
            <pc:sldMk cId="868826447" sldId="292"/>
            <ac:spMk id="13" creationId="{46349783-9C43-0BBF-9E80-ADC89BFFE595}"/>
          </ac:spMkLst>
        </pc:spChg>
        <pc:spChg chg="add mod">
          <ac:chgData name="상준 이" userId="97f021906d17d0ed" providerId="LiveId" clId="{86F1CA53-5011-49FE-8223-92B6973A7C1A}" dt="2024-02-18T16:04:23.930" v="7300" actId="1038"/>
          <ac:spMkLst>
            <pc:docMk/>
            <pc:sldMk cId="868826447" sldId="292"/>
            <ac:spMk id="14" creationId="{663D30D5-F9CE-2C87-787C-1DE2B4C791CE}"/>
          </ac:spMkLst>
        </pc:spChg>
        <pc:spChg chg="add mod">
          <ac:chgData name="상준 이" userId="97f021906d17d0ed" providerId="LiveId" clId="{86F1CA53-5011-49FE-8223-92B6973A7C1A}" dt="2024-02-18T16:04:29.236" v="7325" actId="1038"/>
          <ac:spMkLst>
            <pc:docMk/>
            <pc:sldMk cId="868826447" sldId="292"/>
            <ac:spMk id="15" creationId="{79D065D5-2CA9-4730-491B-E3139B0B1597}"/>
          </ac:spMkLst>
        </pc:spChg>
        <pc:spChg chg="add del mod">
          <ac:chgData name="상준 이" userId="97f021906d17d0ed" providerId="LiveId" clId="{86F1CA53-5011-49FE-8223-92B6973A7C1A}" dt="2024-02-18T16:01:42.506" v="7060" actId="478"/>
          <ac:spMkLst>
            <pc:docMk/>
            <pc:sldMk cId="868826447" sldId="292"/>
            <ac:spMk id="16" creationId="{2CB88D04-620A-37C8-E681-D65CD1C6A7F5}"/>
          </ac:spMkLst>
        </pc:spChg>
        <pc:spChg chg="add mod">
          <ac:chgData name="상준 이" userId="97f021906d17d0ed" providerId="LiveId" clId="{86F1CA53-5011-49FE-8223-92B6973A7C1A}" dt="2024-02-18T16:05:15.421" v="7485" actId="20577"/>
          <ac:spMkLst>
            <pc:docMk/>
            <pc:sldMk cId="868826447" sldId="292"/>
            <ac:spMk id="17" creationId="{910EE2B8-8F8E-1686-5DCE-422624DBB66F}"/>
          </ac:spMkLst>
        </pc:spChg>
        <pc:spChg chg="add mod">
          <ac:chgData name="상준 이" userId="97f021906d17d0ed" providerId="LiveId" clId="{86F1CA53-5011-49FE-8223-92B6973A7C1A}" dt="2024-02-18T16:06:24.537" v="7543" actId="1036"/>
          <ac:spMkLst>
            <pc:docMk/>
            <pc:sldMk cId="868826447" sldId="292"/>
            <ac:spMk id="18" creationId="{33311685-EC12-DEC9-704A-75A78980DBD2}"/>
          </ac:spMkLst>
        </pc:spChg>
        <pc:spChg chg="add mod">
          <ac:chgData name="상준 이" userId="97f021906d17d0ed" providerId="LiveId" clId="{86F1CA53-5011-49FE-8223-92B6973A7C1A}" dt="2024-02-18T16:06:34.977" v="7545" actId="1076"/>
          <ac:spMkLst>
            <pc:docMk/>
            <pc:sldMk cId="868826447" sldId="292"/>
            <ac:spMk id="19" creationId="{FECAA6F2-F489-F542-F0E1-54A3C853F956}"/>
          </ac:spMkLst>
        </pc:spChg>
        <pc:spChg chg="add del mod">
          <ac:chgData name="상준 이" userId="97f021906d17d0ed" providerId="LiveId" clId="{86F1CA53-5011-49FE-8223-92B6973A7C1A}" dt="2024-02-18T16:04:17.086" v="7283" actId="478"/>
          <ac:spMkLst>
            <pc:docMk/>
            <pc:sldMk cId="868826447" sldId="292"/>
            <ac:spMk id="20" creationId="{3F2F6154-5B9A-001A-6EAA-2C5F29B766A4}"/>
          </ac:spMkLst>
        </pc:spChg>
        <pc:spChg chg="add mod">
          <ac:chgData name="상준 이" userId="97f021906d17d0ed" providerId="LiveId" clId="{86F1CA53-5011-49FE-8223-92B6973A7C1A}" dt="2024-02-18T16:06:24.537" v="7543" actId="1036"/>
          <ac:spMkLst>
            <pc:docMk/>
            <pc:sldMk cId="868826447" sldId="292"/>
            <ac:spMk id="21" creationId="{2CB57072-D358-ECEC-851B-1B9E1B4E104C}"/>
          </ac:spMkLst>
        </pc:spChg>
        <pc:spChg chg="add mod">
          <ac:chgData name="상준 이" userId="97f021906d17d0ed" providerId="LiveId" clId="{86F1CA53-5011-49FE-8223-92B6973A7C1A}" dt="2024-02-18T16:06:24.537" v="7543" actId="1036"/>
          <ac:spMkLst>
            <pc:docMk/>
            <pc:sldMk cId="868826447" sldId="292"/>
            <ac:spMk id="22" creationId="{AD413F81-9E9A-C65A-2B32-1862A21556F6}"/>
          </ac:spMkLst>
        </pc:spChg>
      </pc:sldChg>
      <pc:sldChg chg="addSp delSp modSp mod modAnim modNotesTx">
        <pc:chgData name="상준 이" userId="97f021906d17d0ed" providerId="LiveId" clId="{86F1CA53-5011-49FE-8223-92B6973A7C1A}" dt="2024-02-18T16:53:27.318" v="13975" actId="20577"/>
        <pc:sldMkLst>
          <pc:docMk/>
          <pc:sldMk cId="2542261638" sldId="293"/>
        </pc:sldMkLst>
        <pc:spChg chg="mod">
          <ac:chgData name="상준 이" userId="97f021906d17d0ed" providerId="LiveId" clId="{86F1CA53-5011-49FE-8223-92B6973A7C1A}" dt="2024-02-18T16:50:03.322" v="13721" actId="20577"/>
          <ac:spMkLst>
            <pc:docMk/>
            <pc:sldMk cId="2542261638" sldId="293"/>
            <ac:spMk id="2" creationId="{5B5BBB90-B9FF-ED4A-9587-76C518C2BC9E}"/>
          </ac:spMkLst>
        </pc:spChg>
        <pc:spChg chg="del">
          <ac:chgData name="상준 이" userId="97f021906d17d0ed" providerId="LiveId" clId="{86F1CA53-5011-49FE-8223-92B6973A7C1A}" dt="2024-02-18T16:44:11.899" v="12994" actId="22"/>
          <ac:spMkLst>
            <pc:docMk/>
            <pc:sldMk cId="2542261638" sldId="293"/>
            <ac:spMk id="3" creationId="{395CC549-1EA2-8B4A-ADC1-C00428D83849}"/>
          </ac:spMkLst>
        </pc:spChg>
        <pc:spChg chg="add mod">
          <ac:chgData name="상준 이" userId="97f021906d17d0ed" providerId="LiveId" clId="{86F1CA53-5011-49FE-8223-92B6973A7C1A}" dt="2024-02-18T16:46:46.531" v="13541" actId="14100"/>
          <ac:spMkLst>
            <pc:docMk/>
            <pc:sldMk cId="2542261638" sldId="293"/>
            <ac:spMk id="6" creationId="{63800C6F-7F1F-D293-4AC1-5A908149EFDE}"/>
          </ac:spMkLst>
        </pc:spChg>
        <pc:spChg chg="add mod">
          <ac:chgData name="상준 이" userId="97f021906d17d0ed" providerId="LiveId" clId="{86F1CA53-5011-49FE-8223-92B6973A7C1A}" dt="2024-02-18T16:47:43.536" v="13564" actId="208"/>
          <ac:spMkLst>
            <pc:docMk/>
            <pc:sldMk cId="2542261638" sldId="293"/>
            <ac:spMk id="7" creationId="{77150F48-045E-5BBD-D99A-FE5909235925}"/>
          </ac:spMkLst>
        </pc:spChg>
        <pc:spChg chg="add mod">
          <ac:chgData name="상준 이" userId="97f021906d17d0ed" providerId="LiveId" clId="{86F1CA53-5011-49FE-8223-92B6973A7C1A}" dt="2024-02-18T16:47:31.135" v="13562" actId="207"/>
          <ac:spMkLst>
            <pc:docMk/>
            <pc:sldMk cId="2542261638" sldId="293"/>
            <ac:spMk id="8" creationId="{0A18BAA4-02C7-B3F4-BCB4-8A352020FAB9}"/>
          </ac:spMkLst>
        </pc:spChg>
        <pc:spChg chg="add mod">
          <ac:chgData name="상준 이" userId="97f021906d17d0ed" providerId="LiveId" clId="{86F1CA53-5011-49FE-8223-92B6973A7C1A}" dt="2024-02-18T16:47:50.889" v="13578" actId="20577"/>
          <ac:spMkLst>
            <pc:docMk/>
            <pc:sldMk cId="2542261638" sldId="293"/>
            <ac:spMk id="9" creationId="{C12CD1DE-942E-D12D-9776-2A5B80E8122D}"/>
          </ac:spMkLst>
        </pc:spChg>
        <pc:spChg chg="add mod">
          <ac:chgData name="상준 이" userId="97f021906d17d0ed" providerId="LiveId" clId="{86F1CA53-5011-49FE-8223-92B6973A7C1A}" dt="2024-02-18T16:53:10.969" v="13935" actId="403"/>
          <ac:spMkLst>
            <pc:docMk/>
            <pc:sldMk cId="2542261638" sldId="293"/>
            <ac:spMk id="10" creationId="{E33FD408-AB61-91B6-0D52-3E7F67B1A0CD}"/>
          </ac:spMkLst>
        </pc:spChg>
        <pc:picChg chg="add mod ord">
          <ac:chgData name="상준 이" userId="97f021906d17d0ed" providerId="LiveId" clId="{86F1CA53-5011-49FE-8223-92B6973A7C1A}" dt="2024-02-18T16:44:16.585" v="12996" actId="1076"/>
          <ac:picMkLst>
            <pc:docMk/>
            <pc:sldMk cId="2542261638" sldId="293"/>
            <ac:picMk id="5" creationId="{75AF1417-B69C-CA2A-BA76-2D073E7ED8E5}"/>
          </ac:picMkLst>
        </pc:picChg>
      </pc:sldChg>
      <pc:sldChg chg="modNotesTx">
        <pc:chgData name="상준 이" userId="97f021906d17d0ed" providerId="LiveId" clId="{86F1CA53-5011-49FE-8223-92B6973A7C1A}" dt="2024-02-18T15:50:01.162" v="6739" actId="20577"/>
        <pc:sldMkLst>
          <pc:docMk/>
          <pc:sldMk cId="634511050" sldId="295"/>
        </pc:sldMkLst>
      </pc:sldChg>
      <pc:sldChg chg="del">
        <pc:chgData name="상준 이" userId="97f021906d17d0ed" providerId="LiveId" clId="{86F1CA53-5011-49FE-8223-92B6973A7C1A}" dt="2024-02-18T15:22:50.564" v="4259" actId="47"/>
        <pc:sldMkLst>
          <pc:docMk/>
          <pc:sldMk cId="3506033297" sldId="297"/>
        </pc:sldMkLst>
      </pc:sldChg>
      <pc:sldChg chg="addSp delSp modSp add mod modAnim modNotesTx">
        <pc:chgData name="상준 이" userId="97f021906d17d0ed" providerId="LiveId" clId="{86F1CA53-5011-49FE-8223-92B6973A7C1A}" dt="2024-02-18T15:44:18.688" v="6120" actId="6549"/>
        <pc:sldMkLst>
          <pc:docMk/>
          <pc:sldMk cId="1194654514" sldId="298"/>
        </pc:sldMkLst>
        <pc:spChg chg="add del mod">
          <ac:chgData name="상준 이" userId="97f021906d17d0ed" providerId="LiveId" clId="{86F1CA53-5011-49FE-8223-92B6973A7C1A}" dt="2024-02-18T14:21:57.658" v="909" actId="478"/>
          <ac:spMkLst>
            <pc:docMk/>
            <pc:sldMk cId="1194654514" sldId="298"/>
            <ac:spMk id="6" creationId="{A9AA40F7-4B9B-D6D1-C49D-D86D2C167E03}"/>
          </ac:spMkLst>
        </pc:spChg>
        <pc:spChg chg="add mod">
          <ac:chgData name="상준 이" userId="97f021906d17d0ed" providerId="LiveId" clId="{86F1CA53-5011-49FE-8223-92B6973A7C1A}" dt="2024-02-18T14:22:33.448" v="931" actId="1076"/>
          <ac:spMkLst>
            <pc:docMk/>
            <pc:sldMk cId="1194654514" sldId="298"/>
            <ac:spMk id="8" creationId="{C2538EF1-3EA3-73C3-2DCD-93501187713E}"/>
          </ac:spMkLst>
        </pc:spChg>
        <pc:spChg chg="del">
          <ac:chgData name="상준 이" userId="97f021906d17d0ed" providerId="LiveId" clId="{86F1CA53-5011-49FE-8223-92B6973A7C1A}" dt="2024-02-18T14:10:11.887" v="903" actId="478"/>
          <ac:spMkLst>
            <pc:docMk/>
            <pc:sldMk cId="1194654514" sldId="298"/>
            <ac:spMk id="9" creationId="{7CAB8992-34E5-5F4F-4A07-A841984635D2}"/>
          </ac:spMkLst>
        </pc:spChg>
        <pc:spChg chg="add del mod">
          <ac:chgData name="상준 이" userId="97f021906d17d0ed" providerId="LiveId" clId="{86F1CA53-5011-49FE-8223-92B6973A7C1A}" dt="2024-02-18T14:22:25.890" v="926" actId="478"/>
          <ac:spMkLst>
            <pc:docMk/>
            <pc:sldMk cId="1194654514" sldId="298"/>
            <ac:spMk id="10" creationId="{7A82AB83-3A97-5BA2-AF49-3CE8209DC403}"/>
          </ac:spMkLst>
        </pc:spChg>
        <pc:spChg chg="add del mod">
          <ac:chgData name="상준 이" userId="97f021906d17d0ed" providerId="LiveId" clId="{86F1CA53-5011-49FE-8223-92B6973A7C1A}" dt="2024-02-18T14:22:25.132" v="925" actId="478"/>
          <ac:spMkLst>
            <pc:docMk/>
            <pc:sldMk cId="1194654514" sldId="298"/>
            <ac:spMk id="12" creationId="{0971F757-D0E6-D944-1E75-2510FFF42CA0}"/>
          </ac:spMkLst>
        </pc:spChg>
        <pc:spChg chg="del">
          <ac:chgData name="상준 이" userId="97f021906d17d0ed" providerId="LiveId" clId="{86F1CA53-5011-49FE-8223-92B6973A7C1A}" dt="2024-02-18T14:10:11.887" v="903" actId="478"/>
          <ac:spMkLst>
            <pc:docMk/>
            <pc:sldMk cId="1194654514" sldId="298"/>
            <ac:spMk id="14" creationId="{B566A717-BE56-10D4-F1E0-94BAFA7188AE}"/>
          </ac:spMkLst>
        </pc:spChg>
        <pc:spChg chg="add del mod">
          <ac:chgData name="상준 이" userId="97f021906d17d0ed" providerId="LiveId" clId="{86F1CA53-5011-49FE-8223-92B6973A7C1A}" dt="2024-02-18T14:22:24.053" v="924" actId="478"/>
          <ac:spMkLst>
            <pc:docMk/>
            <pc:sldMk cId="1194654514" sldId="298"/>
            <ac:spMk id="15" creationId="{9DF5E963-359E-9E11-8C58-FE3FCB3764E1}"/>
          </ac:spMkLst>
        </pc:spChg>
        <pc:spChg chg="add mod">
          <ac:chgData name="상준 이" userId="97f021906d17d0ed" providerId="LiveId" clId="{86F1CA53-5011-49FE-8223-92B6973A7C1A}" dt="2024-02-18T14:29:21.428" v="1551" actId="1076"/>
          <ac:spMkLst>
            <pc:docMk/>
            <pc:sldMk cId="1194654514" sldId="298"/>
            <ac:spMk id="16" creationId="{7FCFE6D1-E256-4F97-E41D-6E0BFD2F1F9C}"/>
          </ac:spMkLst>
        </pc:spChg>
        <pc:spChg chg="add del mod">
          <ac:chgData name="상준 이" userId="97f021906d17d0ed" providerId="LiveId" clId="{86F1CA53-5011-49FE-8223-92B6973A7C1A}" dt="2024-02-18T14:29:16.263" v="1550" actId="478"/>
          <ac:spMkLst>
            <pc:docMk/>
            <pc:sldMk cId="1194654514" sldId="298"/>
            <ac:spMk id="17" creationId="{102252AA-02B1-9AB6-2485-A0B41C416813}"/>
          </ac:spMkLst>
        </pc:spChg>
        <pc:spChg chg="add mod">
          <ac:chgData name="상준 이" userId="97f021906d17d0ed" providerId="LiveId" clId="{86F1CA53-5011-49FE-8223-92B6973A7C1A}" dt="2024-02-18T14:23:09.860" v="958"/>
          <ac:spMkLst>
            <pc:docMk/>
            <pc:sldMk cId="1194654514" sldId="298"/>
            <ac:spMk id="18" creationId="{89765DD2-EDF7-A942-B7B9-21F607F22EC7}"/>
          </ac:spMkLst>
        </pc:spChg>
        <pc:spChg chg="add mod">
          <ac:chgData name="상준 이" userId="97f021906d17d0ed" providerId="LiveId" clId="{86F1CA53-5011-49FE-8223-92B6973A7C1A}" dt="2024-02-18T14:26:29.219" v="1521" actId="207"/>
          <ac:spMkLst>
            <pc:docMk/>
            <pc:sldMk cId="1194654514" sldId="298"/>
            <ac:spMk id="19" creationId="{A97736D2-B4DE-5437-72A0-D31367BB5315}"/>
          </ac:spMkLst>
        </pc:spChg>
        <pc:picChg chg="del">
          <ac:chgData name="상준 이" userId="97f021906d17d0ed" providerId="LiveId" clId="{86F1CA53-5011-49FE-8223-92B6973A7C1A}" dt="2024-02-18T14:10:11.887" v="903" actId="478"/>
          <ac:picMkLst>
            <pc:docMk/>
            <pc:sldMk cId="1194654514" sldId="298"/>
            <ac:picMk id="4" creationId="{2E68EA08-F0D8-8BB5-CD30-3A78592E5570}"/>
          </ac:picMkLst>
        </pc:picChg>
        <pc:picChg chg="add mod">
          <ac:chgData name="상준 이" userId="97f021906d17d0ed" providerId="LiveId" clId="{86F1CA53-5011-49FE-8223-92B6973A7C1A}" dt="2024-02-18T14:22:02.442" v="911" actId="1076"/>
          <ac:picMkLst>
            <pc:docMk/>
            <pc:sldMk cId="1194654514" sldId="298"/>
            <ac:picMk id="5" creationId="{30A4F420-46AE-7C89-D0B5-298C41BFDD5D}"/>
          </ac:picMkLst>
        </pc:picChg>
        <pc:picChg chg="del">
          <ac:chgData name="상준 이" userId="97f021906d17d0ed" providerId="LiveId" clId="{86F1CA53-5011-49FE-8223-92B6973A7C1A}" dt="2024-02-18T14:10:11.887" v="903" actId="478"/>
          <ac:picMkLst>
            <pc:docMk/>
            <pc:sldMk cId="1194654514" sldId="298"/>
            <ac:picMk id="7" creationId="{47A9B1AF-0737-A178-6B22-6C7500D16892}"/>
          </ac:picMkLst>
        </pc:picChg>
        <pc:cxnChg chg="del mod">
          <ac:chgData name="상준 이" userId="97f021906d17d0ed" providerId="LiveId" clId="{86F1CA53-5011-49FE-8223-92B6973A7C1A}" dt="2024-02-18T14:10:11.887" v="903" actId="478"/>
          <ac:cxnSpMkLst>
            <pc:docMk/>
            <pc:sldMk cId="1194654514" sldId="298"/>
            <ac:cxnSpMk id="11" creationId="{0C3AA58E-9053-B674-4734-C357535393B5}"/>
          </ac:cxnSpMkLst>
        </pc:cxnChg>
        <pc:cxnChg chg="del mod">
          <ac:chgData name="상준 이" userId="97f021906d17d0ed" providerId="LiveId" clId="{86F1CA53-5011-49FE-8223-92B6973A7C1A}" dt="2024-02-18T14:10:11.887" v="903" actId="478"/>
          <ac:cxnSpMkLst>
            <pc:docMk/>
            <pc:sldMk cId="1194654514" sldId="298"/>
            <ac:cxnSpMk id="13" creationId="{F16589BE-F038-F21D-4506-CEEF30208529}"/>
          </ac:cxnSpMkLst>
        </pc:cxnChg>
      </pc:sldChg>
      <pc:sldChg chg="addSp delSp modSp add del mod delAnim modAnim modNotesTx">
        <pc:chgData name="상준 이" userId="97f021906d17d0ed" providerId="LiveId" clId="{86F1CA53-5011-49FE-8223-92B6973A7C1A}" dt="2024-02-18T15:44:58.491" v="6121" actId="47"/>
        <pc:sldMkLst>
          <pc:docMk/>
          <pc:sldMk cId="2216608076" sldId="299"/>
        </pc:sldMkLst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8" creationId="{AA7A3C7A-D6CC-C6AC-E1BC-67CFBF60177E}"/>
          </ac:spMkLst>
        </pc:spChg>
        <pc:spChg chg="add del mod">
          <ac:chgData name="상준 이" userId="97f021906d17d0ed" providerId="LiveId" clId="{86F1CA53-5011-49FE-8223-92B6973A7C1A}" dt="2024-02-18T14:36:12.493" v="1658" actId="478"/>
          <ac:spMkLst>
            <pc:docMk/>
            <pc:sldMk cId="2216608076" sldId="299"/>
            <ac:spMk id="11" creationId="{383D949B-20D9-6E63-854C-1BB1EE98DE39}"/>
          </ac:spMkLst>
        </pc:spChg>
        <pc:spChg chg="add mod">
          <ac:chgData name="상준 이" userId="97f021906d17d0ed" providerId="LiveId" clId="{86F1CA53-5011-49FE-8223-92B6973A7C1A}" dt="2024-02-18T14:41:53.829" v="1674" actId="1076"/>
          <ac:spMkLst>
            <pc:docMk/>
            <pc:sldMk cId="2216608076" sldId="299"/>
            <ac:spMk id="12" creationId="{04753ECB-3B1A-DE0E-2C41-77BF9BF750DE}"/>
          </ac:spMkLst>
        </pc:spChg>
        <pc:spChg chg="add mod">
          <ac:chgData name="상준 이" userId="97f021906d17d0ed" providerId="LiveId" clId="{86F1CA53-5011-49FE-8223-92B6973A7C1A}" dt="2024-02-18T14:55:48.585" v="3279" actId="20577"/>
          <ac:spMkLst>
            <pc:docMk/>
            <pc:sldMk cId="2216608076" sldId="299"/>
            <ac:spMk id="13" creationId="{8CE70377-F2B2-B0F2-4865-D507CAE8193A}"/>
          </ac:spMkLst>
        </pc:spChg>
        <pc:spChg chg="add mod">
          <ac:chgData name="상준 이" userId="97f021906d17d0ed" providerId="LiveId" clId="{86F1CA53-5011-49FE-8223-92B6973A7C1A}" dt="2024-02-18T14:56:02.324" v="3309" actId="20577"/>
          <ac:spMkLst>
            <pc:docMk/>
            <pc:sldMk cId="2216608076" sldId="299"/>
            <ac:spMk id="14" creationId="{71EE50E9-BE46-7338-8CF0-7F36E0FE5B2C}"/>
          </ac:spMkLst>
        </pc:spChg>
        <pc:spChg chg="add del mod">
          <ac:chgData name="상준 이" userId="97f021906d17d0ed" providerId="LiveId" clId="{86F1CA53-5011-49FE-8223-92B6973A7C1A}" dt="2024-02-18T15:04:23.756" v="3620" actId="478"/>
          <ac:spMkLst>
            <pc:docMk/>
            <pc:sldMk cId="2216608076" sldId="299"/>
            <ac:spMk id="15" creationId="{E52B5515-A25A-5BF0-BD18-A39638B37767}"/>
          </ac:spMkLst>
        </pc:spChg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16" creationId="{DFB23F2D-C8EA-BF44-2205-25BFDFAA6BCF}"/>
          </ac:spMkLst>
        </pc:spChg>
        <pc:spChg chg="add mod">
          <ac:chgData name="상준 이" userId="97f021906d17d0ed" providerId="LiveId" clId="{86F1CA53-5011-49FE-8223-92B6973A7C1A}" dt="2024-02-18T15:08:05.059" v="3806" actId="20577"/>
          <ac:spMkLst>
            <pc:docMk/>
            <pc:sldMk cId="2216608076" sldId="299"/>
            <ac:spMk id="17" creationId="{086F7C03-23F4-52E6-1B86-DEBE9E713728}"/>
          </ac:spMkLst>
        </pc:spChg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18" creationId="{15D8826E-8FFC-CD4C-4DCE-73B51C733D6E}"/>
          </ac:spMkLst>
        </pc:spChg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19" creationId="{16809A28-1AE2-9492-540A-21213DEC63B8}"/>
          </ac:spMkLst>
        </pc:spChg>
        <pc:picChg chg="add mod">
          <ac:chgData name="상준 이" userId="97f021906d17d0ed" providerId="LiveId" clId="{86F1CA53-5011-49FE-8223-92B6973A7C1A}" dt="2024-02-18T14:35:37.916" v="1653" actId="1076"/>
          <ac:picMkLst>
            <pc:docMk/>
            <pc:sldMk cId="2216608076" sldId="299"/>
            <ac:picMk id="4" creationId="{D36944A8-F58B-82D7-106C-CB4DA1897917}"/>
          </ac:picMkLst>
        </pc:picChg>
        <pc:picChg chg="del">
          <ac:chgData name="상준 이" userId="97f021906d17d0ed" providerId="LiveId" clId="{86F1CA53-5011-49FE-8223-92B6973A7C1A}" dt="2024-02-18T14:31:50.536" v="1643" actId="478"/>
          <ac:picMkLst>
            <pc:docMk/>
            <pc:sldMk cId="2216608076" sldId="299"/>
            <ac:picMk id="5" creationId="{CB9B28E8-4833-67A6-52F3-1D3AB9CC36B5}"/>
          </ac:picMkLst>
        </pc:picChg>
        <pc:picChg chg="add mod">
          <ac:chgData name="상준 이" userId="97f021906d17d0ed" providerId="LiveId" clId="{86F1CA53-5011-49FE-8223-92B6973A7C1A}" dt="2024-02-18T14:36:21.112" v="1660" actId="1076"/>
          <ac:picMkLst>
            <pc:docMk/>
            <pc:sldMk cId="2216608076" sldId="299"/>
            <ac:picMk id="7" creationId="{40067999-510B-692D-34DA-645BA171A3BD}"/>
          </ac:picMkLst>
        </pc:picChg>
        <pc:picChg chg="add mod">
          <ac:chgData name="상준 이" userId="97f021906d17d0ed" providerId="LiveId" clId="{86F1CA53-5011-49FE-8223-92B6973A7C1A}" dt="2024-02-18T14:36:31.865" v="1662" actId="1076"/>
          <ac:picMkLst>
            <pc:docMk/>
            <pc:sldMk cId="2216608076" sldId="299"/>
            <ac:picMk id="10" creationId="{AE05449B-ED01-3BFD-52D6-510D3D8FC1FB}"/>
          </ac:picMkLst>
        </pc:picChg>
      </pc:sldChg>
      <pc:sldChg chg="addSp delSp modSp add mod modAnim modNotesTx">
        <pc:chgData name="상준 이" userId="97f021906d17d0ed" providerId="LiveId" clId="{86F1CA53-5011-49FE-8223-92B6973A7C1A}" dt="2024-02-18T15:24:33.359" v="4348" actId="20577"/>
        <pc:sldMkLst>
          <pc:docMk/>
          <pc:sldMk cId="1207423665" sldId="300"/>
        </pc:sldMkLst>
        <pc:spChg chg="add del mod">
          <ac:chgData name="상준 이" userId="97f021906d17d0ed" providerId="LiveId" clId="{86F1CA53-5011-49FE-8223-92B6973A7C1A}" dt="2024-02-18T15:21:58.251" v="4191" actId="478"/>
          <ac:spMkLst>
            <pc:docMk/>
            <pc:sldMk cId="1207423665" sldId="300"/>
            <ac:spMk id="3" creationId="{24389310-530F-87EF-4870-B71FE2959CEF}"/>
          </ac:spMkLst>
        </pc:spChg>
        <pc:spChg chg="add mod">
          <ac:chgData name="상준 이" userId="97f021906d17d0ed" providerId="LiveId" clId="{86F1CA53-5011-49FE-8223-92B6973A7C1A}" dt="2024-02-18T15:22:27.739" v="4229" actId="1076"/>
          <ac:spMkLst>
            <pc:docMk/>
            <pc:sldMk cId="1207423665" sldId="300"/>
            <ac:spMk id="5" creationId="{D20825CD-B38C-9A9B-7499-18F25BD66D58}"/>
          </ac:spMkLst>
        </pc:spChg>
      </pc:sldChg>
      <pc:sldChg chg="addSp delSp modSp add mod modNotesTx">
        <pc:chgData name="상준 이" userId="97f021906d17d0ed" providerId="LiveId" clId="{86F1CA53-5011-49FE-8223-92B6973A7C1A}" dt="2024-02-18T15:40:32.508" v="6105" actId="20577"/>
        <pc:sldMkLst>
          <pc:docMk/>
          <pc:sldMk cId="1221129549" sldId="301"/>
        </pc:sldMkLst>
        <pc:spChg chg="add del mod">
          <ac:chgData name="상준 이" userId="97f021906d17d0ed" providerId="LiveId" clId="{86F1CA53-5011-49FE-8223-92B6973A7C1A}" dt="2024-02-18T15:34:44.019" v="4656" actId="22"/>
          <ac:spMkLst>
            <pc:docMk/>
            <pc:sldMk cId="1221129549" sldId="301"/>
            <ac:spMk id="4" creationId="{00042D04-EC3C-6DDC-434C-3ACDDF1709F3}"/>
          </ac:spMkLst>
        </pc:spChg>
        <pc:picChg chg="del">
          <ac:chgData name="상준 이" userId="97f021906d17d0ed" providerId="LiveId" clId="{86F1CA53-5011-49FE-8223-92B6973A7C1A}" dt="2024-02-18T15:24:57.677" v="4375" actId="478"/>
          <ac:picMkLst>
            <pc:docMk/>
            <pc:sldMk cId="1221129549" sldId="301"/>
            <ac:picMk id="6" creationId="{D1975434-2F73-CF63-66E3-692D85CF72A4}"/>
          </ac:picMkLst>
        </pc:picChg>
        <pc:picChg chg="add mod ord">
          <ac:chgData name="상준 이" userId="97f021906d17d0ed" providerId="LiveId" clId="{86F1CA53-5011-49FE-8223-92B6973A7C1A}" dt="2024-02-18T15:35:18.679" v="4668" actId="1076"/>
          <ac:picMkLst>
            <pc:docMk/>
            <pc:sldMk cId="1221129549" sldId="301"/>
            <ac:picMk id="7" creationId="{D8A27A73-08EA-15A3-04EB-16E8C4609270}"/>
          </ac:picMkLst>
        </pc:picChg>
      </pc:sldChg>
      <pc:sldChg chg="add">
        <pc:chgData name="상준 이" userId="97f021906d17d0ed" providerId="LiveId" clId="{86F1CA53-5011-49FE-8223-92B6973A7C1A}" dt="2024-02-18T15:24:40.444" v="4349"/>
        <pc:sldMkLst>
          <pc:docMk/>
          <pc:sldMk cId="3177589183" sldId="302"/>
        </pc:sldMkLst>
      </pc:sldChg>
      <pc:sldChg chg="modSp add del mod">
        <pc:chgData name="상준 이" userId="97f021906d17d0ed" providerId="LiveId" clId="{86F1CA53-5011-49FE-8223-92B6973A7C1A}" dt="2024-02-18T16:52:16.699" v="13734" actId="47"/>
        <pc:sldMkLst>
          <pc:docMk/>
          <pc:sldMk cId="3194372086" sldId="303"/>
        </pc:sldMkLst>
        <pc:spChg chg="mod">
          <ac:chgData name="상준 이" userId="97f021906d17d0ed" providerId="LiveId" clId="{86F1CA53-5011-49FE-8223-92B6973A7C1A}" dt="2024-02-18T16:49:58.693" v="13717" actId="20577"/>
          <ac:spMkLst>
            <pc:docMk/>
            <pc:sldMk cId="3194372086" sldId="303"/>
            <ac:spMk id="2" creationId="{48A2A8F0-0F57-C6BA-F52F-CEF192D2D099}"/>
          </ac:spMkLst>
        </pc:spChg>
      </pc:sldChg>
      <pc:sldChg chg="add">
        <pc:chgData name="상준 이" userId="97f021906d17d0ed" providerId="LiveId" clId="{86F1CA53-5011-49FE-8223-92B6973A7C1A}" dt="2024-02-18T16:49:48.289" v="13682"/>
        <pc:sldMkLst>
          <pc:docMk/>
          <pc:sldMk cId="944678960" sldId="304"/>
        </pc:sldMkLst>
      </pc:sldChg>
      <pc:sldChg chg="addSp delSp modSp add mod ord modNotesTx">
        <pc:chgData name="상준 이" userId="97f021906d17d0ed" providerId="LiveId" clId="{86F1CA53-5011-49FE-8223-92B6973A7C1A}" dt="2024-02-18T17:04:31.716" v="15124" actId="20577"/>
        <pc:sldMkLst>
          <pc:docMk/>
          <pc:sldMk cId="1060602957" sldId="305"/>
        </pc:sldMkLst>
        <pc:spChg chg="mod">
          <ac:chgData name="상준 이" userId="97f021906d17d0ed" providerId="LiveId" clId="{86F1CA53-5011-49FE-8223-92B6973A7C1A}" dt="2024-02-18T16:50:37.315" v="13725"/>
          <ac:spMkLst>
            <pc:docMk/>
            <pc:sldMk cId="1060602957" sldId="305"/>
            <ac:spMk id="2" creationId="{CF28BA47-B281-D2D0-B6F7-682A66D867AC}"/>
          </ac:spMkLst>
        </pc:spChg>
        <pc:spChg chg="del">
          <ac:chgData name="상준 이" userId="97f021906d17d0ed" providerId="LiveId" clId="{86F1CA53-5011-49FE-8223-92B6973A7C1A}" dt="2024-02-18T16:50:51.406" v="13726" actId="22"/>
          <ac:spMkLst>
            <pc:docMk/>
            <pc:sldMk cId="1060602957" sldId="305"/>
            <ac:spMk id="3" creationId="{256B3C98-689B-6AFF-CF3D-4B975B5B534D}"/>
          </ac:spMkLst>
        </pc:spChg>
        <pc:spChg chg="del">
          <ac:chgData name="상준 이" userId="97f021906d17d0ed" providerId="LiveId" clId="{86F1CA53-5011-49FE-8223-92B6973A7C1A}" dt="2024-02-18T16:52:10.450" v="13727" actId="22"/>
          <ac:spMkLst>
            <pc:docMk/>
            <pc:sldMk cId="1060602957" sldId="305"/>
            <ac:spMk id="4" creationId="{474FE032-C4F8-3B62-2746-CA86D0A4AAD5}"/>
          </ac:spMkLst>
        </pc:spChg>
        <pc:picChg chg="add mod ord">
          <ac:chgData name="상준 이" userId="97f021906d17d0ed" providerId="LiveId" clId="{86F1CA53-5011-49FE-8223-92B6973A7C1A}" dt="2024-02-18T16:50:51.406" v="13726" actId="22"/>
          <ac:picMkLst>
            <pc:docMk/>
            <pc:sldMk cId="1060602957" sldId="305"/>
            <ac:picMk id="6" creationId="{8E32FD51-D127-3018-D041-08EC7D13701A}"/>
          </ac:picMkLst>
        </pc:picChg>
        <pc:picChg chg="add mod ord">
          <ac:chgData name="상준 이" userId="97f021906d17d0ed" providerId="LiveId" clId="{86F1CA53-5011-49FE-8223-92B6973A7C1A}" dt="2024-02-18T16:52:10.450" v="13727" actId="22"/>
          <ac:picMkLst>
            <pc:docMk/>
            <pc:sldMk cId="1060602957" sldId="305"/>
            <ac:picMk id="8" creationId="{1AA8BC57-78E6-2378-6326-D3987C4F6E1B}"/>
          </ac:picMkLst>
        </pc:picChg>
      </pc:sldChg>
      <pc:sldChg chg="addSp delSp modSp add mod ord modNotesTx">
        <pc:chgData name="상준 이" userId="97f021906d17d0ed" providerId="LiveId" clId="{86F1CA53-5011-49FE-8223-92B6973A7C1A}" dt="2024-02-18T17:05:20.566" v="15300" actId="20577"/>
        <pc:sldMkLst>
          <pc:docMk/>
          <pc:sldMk cId="4040422142" sldId="306"/>
        </pc:sldMkLst>
        <pc:spChg chg="mod">
          <ac:chgData name="상준 이" userId="97f021906d17d0ed" providerId="LiveId" clId="{86F1CA53-5011-49FE-8223-92B6973A7C1A}" dt="2024-02-18T16:59:32.667" v="15047" actId="20577"/>
          <ac:spMkLst>
            <pc:docMk/>
            <pc:sldMk cId="4040422142" sldId="306"/>
            <ac:spMk id="2" creationId="{895F9B51-3C3C-F4FB-41C9-43318810BF63}"/>
          </ac:spMkLst>
        </pc:spChg>
        <pc:spChg chg="del">
          <ac:chgData name="상준 이" userId="97f021906d17d0ed" providerId="LiveId" clId="{86F1CA53-5011-49FE-8223-92B6973A7C1A}" dt="2024-02-18T16:59:27.440" v="15037" actId="22"/>
          <ac:spMkLst>
            <pc:docMk/>
            <pc:sldMk cId="4040422142" sldId="306"/>
            <ac:spMk id="3" creationId="{AC6F3FCB-2770-2805-F312-3647037201A5}"/>
          </ac:spMkLst>
        </pc:spChg>
        <pc:spChg chg="del">
          <ac:chgData name="상준 이" userId="97f021906d17d0ed" providerId="LiveId" clId="{86F1CA53-5011-49FE-8223-92B6973A7C1A}" dt="2024-02-18T17:04:11.615" v="15052" actId="22"/>
          <ac:spMkLst>
            <pc:docMk/>
            <pc:sldMk cId="4040422142" sldId="306"/>
            <ac:spMk id="4" creationId="{23B89269-23DD-AC56-933E-DD1241AF5DAC}"/>
          </ac:spMkLst>
        </pc:spChg>
        <pc:spChg chg="add del mod">
          <ac:chgData name="상준 이" userId="97f021906d17d0ed" providerId="LiveId" clId="{86F1CA53-5011-49FE-8223-92B6973A7C1A}" dt="2024-02-18T17:03:19.268" v="15051" actId="22"/>
          <ac:spMkLst>
            <pc:docMk/>
            <pc:sldMk cId="4040422142" sldId="306"/>
            <ac:spMk id="8" creationId="{D5EEA62F-BB44-0604-CE36-35289C6C0504}"/>
          </ac:spMkLst>
        </pc:spChg>
        <pc:picChg chg="add del mod ord">
          <ac:chgData name="상준 이" userId="97f021906d17d0ed" providerId="LiveId" clId="{86F1CA53-5011-49FE-8223-92B6973A7C1A}" dt="2024-02-18T17:03:16.928" v="15048" actId="478"/>
          <ac:picMkLst>
            <pc:docMk/>
            <pc:sldMk cId="4040422142" sldId="306"/>
            <ac:picMk id="6" creationId="{99771542-B135-9C21-8EBA-F67B72BEE536}"/>
          </ac:picMkLst>
        </pc:picChg>
        <pc:picChg chg="add del">
          <ac:chgData name="상준 이" userId="97f021906d17d0ed" providerId="LiveId" clId="{86F1CA53-5011-49FE-8223-92B6973A7C1A}" dt="2024-02-18T17:03:18.044" v="15050" actId="22"/>
          <ac:picMkLst>
            <pc:docMk/>
            <pc:sldMk cId="4040422142" sldId="306"/>
            <ac:picMk id="10" creationId="{EFF00038-136A-F87A-8BF1-508CE361FFEC}"/>
          </ac:picMkLst>
        </pc:picChg>
        <pc:picChg chg="add mod ord">
          <ac:chgData name="상준 이" userId="97f021906d17d0ed" providerId="LiveId" clId="{86F1CA53-5011-49FE-8223-92B6973A7C1A}" dt="2024-02-18T17:03:19.268" v="15051" actId="22"/>
          <ac:picMkLst>
            <pc:docMk/>
            <pc:sldMk cId="4040422142" sldId="306"/>
            <ac:picMk id="12" creationId="{4B34D241-4B1B-1544-AF18-2B4A4BAB69CF}"/>
          </ac:picMkLst>
        </pc:picChg>
        <pc:picChg chg="add mod ord">
          <ac:chgData name="상준 이" userId="97f021906d17d0ed" providerId="LiveId" clId="{86F1CA53-5011-49FE-8223-92B6973A7C1A}" dt="2024-02-18T17:04:11.615" v="15052" actId="22"/>
          <ac:picMkLst>
            <pc:docMk/>
            <pc:sldMk cId="4040422142" sldId="306"/>
            <ac:picMk id="14" creationId="{3E82650E-BD5F-C5E4-8041-BA1BAAA77E6E}"/>
          </ac:picMkLst>
        </pc:picChg>
      </pc:sldChg>
      <pc:sldChg chg="addSp delSp modSp add mod ord">
        <pc:chgData name="상준 이" userId="97f021906d17d0ed" providerId="LiveId" clId="{86F1CA53-5011-49FE-8223-92B6973A7C1A}" dt="2024-02-18T17:08:09.221" v="15341" actId="22"/>
        <pc:sldMkLst>
          <pc:docMk/>
          <pc:sldMk cId="1945399919" sldId="307"/>
        </pc:sldMkLst>
        <pc:spChg chg="add del mod">
          <ac:chgData name="상준 이" userId="97f021906d17d0ed" providerId="LiveId" clId="{86F1CA53-5011-49FE-8223-92B6973A7C1A}" dt="2024-02-18T17:05:47.987" v="15339" actId="20577"/>
          <ac:spMkLst>
            <pc:docMk/>
            <pc:sldMk cId="1945399919" sldId="307"/>
            <ac:spMk id="2" creationId="{7B1B665A-2DB7-BE8E-E19C-B736290ACC71}"/>
          </ac:spMkLst>
        </pc:spChg>
        <pc:spChg chg="del">
          <ac:chgData name="상준 이" userId="97f021906d17d0ed" providerId="LiveId" clId="{86F1CA53-5011-49FE-8223-92B6973A7C1A}" dt="2024-02-18T17:07:34.034" v="15340" actId="22"/>
          <ac:spMkLst>
            <pc:docMk/>
            <pc:sldMk cId="1945399919" sldId="307"/>
            <ac:spMk id="3" creationId="{59D75B3F-FC9B-03EF-FF09-4B7031136653}"/>
          </ac:spMkLst>
        </pc:spChg>
        <pc:spChg chg="del">
          <ac:chgData name="상준 이" userId="97f021906d17d0ed" providerId="LiveId" clId="{86F1CA53-5011-49FE-8223-92B6973A7C1A}" dt="2024-02-18T17:08:09.221" v="15341" actId="22"/>
          <ac:spMkLst>
            <pc:docMk/>
            <pc:sldMk cId="1945399919" sldId="307"/>
            <ac:spMk id="4" creationId="{BCC350DD-BC1E-CA1D-1B11-E11DDDAF5AF3}"/>
          </ac:spMkLst>
        </pc:spChg>
        <pc:spChg chg="add del mod">
          <ac:chgData name="상준 이" userId="97f021906d17d0ed" providerId="LiveId" clId="{86F1CA53-5011-49FE-8223-92B6973A7C1A}" dt="2024-02-18T17:05:38.182" v="15307" actId="478"/>
          <ac:spMkLst>
            <pc:docMk/>
            <pc:sldMk cId="1945399919" sldId="307"/>
            <ac:spMk id="6" creationId="{39CF71AA-C8E6-479E-C545-7AEEAD5D0ADB}"/>
          </ac:spMkLst>
        </pc:spChg>
        <pc:spChg chg="add mod">
          <ac:chgData name="상준 이" userId="97f021906d17d0ed" providerId="LiveId" clId="{86F1CA53-5011-49FE-8223-92B6973A7C1A}" dt="2024-02-18T17:05:37.718" v="15306"/>
          <ac:spMkLst>
            <pc:docMk/>
            <pc:sldMk cId="1945399919" sldId="307"/>
            <ac:spMk id="7" creationId="{26D627A6-1A73-BD99-6015-248C80C787F6}"/>
          </ac:spMkLst>
        </pc:spChg>
        <pc:picChg chg="add mod ord">
          <ac:chgData name="상준 이" userId="97f021906d17d0ed" providerId="LiveId" clId="{86F1CA53-5011-49FE-8223-92B6973A7C1A}" dt="2024-02-18T17:07:34.034" v="15340" actId="22"/>
          <ac:picMkLst>
            <pc:docMk/>
            <pc:sldMk cId="1945399919" sldId="307"/>
            <ac:picMk id="9" creationId="{F7CE3A87-3AAB-8999-E8C8-A6EDAD262EB6}"/>
          </ac:picMkLst>
        </pc:picChg>
        <pc:picChg chg="add mod ord">
          <ac:chgData name="상준 이" userId="97f021906d17d0ed" providerId="LiveId" clId="{86F1CA53-5011-49FE-8223-92B6973A7C1A}" dt="2024-02-18T17:08:09.221" v="15341" actId="22"/>
          <ac:picMkLst>
            <pc:docMk/>
            <pc:sldMk cId="1945399919" sldId="307"/>
            <ac:picMk id="11" creationId="{F1381EF5-2715-1B24-1E75-FD94161CD5BC}"/>
          </ac:picMkLst>
        </pc:picChg>
      </pc:sldChg>
    </pc:docChg>
  </pc:docChgLst>
  <pc:docChgLst>
    <pc:chgData name="상준 이" userId="97f021906d17d0ed" providerId="LiveId" clId="{DE509C8E-9934-4038-81D0-6F861753206E}"/>
    <pc:docChg chg="undo custSel addSld modSld">
      <pc:chgData name="상준 이" userId="97f021906d17d0ed" providerId="LiveId" clId="{DE509C8E-9934-4038-81D0-6F861753206E}" dt="2024-02-18T01:45:32.186" v="4029" actId="20577"/>
      <pc:docMkLst>
        <pc:docMk/>
      </pc:docMkLst>
      <pc:sldChg chg="modNotesTx">
        <pc:chgData name="상준 이" userId="97f021906d17d0ed" providerId="LiveId" clId="{DE509C8E-9934-4038-81D0-6F861753206E}" dt="2024-02-18T01:37:55.712" v="1693" actId="20577"/>
        <pc:sldMkLst>
          <pc:docMk/>
          <pc:sldMk cId="2668488753" sldId="261"/>
        </pc:sldMkLst>
      </pc:sldChg>
      <pc:sldChg chg="modSp mod">
        <pc:chgData name="상준 이" userId="97f021906d17d0ed" providerId="LiveId" clId="{DE509C8E-9934-4038-81D0-6F861753206E}" dt="2024-02-17T09:16:16.329" v="42" actId="27636"/>
        <pc:sldMkLst>
          <pc:docMk/>
          <pc:sldMk cId="4117565289" sldId="281"/>
        </pc:sldMkLst>
        <pc:spChg chg="mod">
          <ac:chgData name="상준 이" userId="97f021906d17d0ed" providerId="LiveId" clId="{DE509C8E-9934-4038-81D0-6F861753206E}" dt="2024-02-17T09:16:16.329" v="42" actId="27636"/>
          <ac:spMkLst>
            <pc:docMk/>
            <pc:sldMk cId="4117565289" sldId="281"/>
            <ac:spMk id="8" creationId="{FDB6D46C-914E-ED4A-BF28-8900AF0ED6B7}"/>
          </ac:spMkLst>
        </pc:spChg>
      </pc:sldChg>
      <pc:sldChg chg="modSp mod">
        <pc:chgData name="상준 이" userId="97f021906d17d0ed" providerId="LiveId" clId="{DE509C8E-9934-4038-81D0-6F861753206E}" dt="2024-02-17T09:16:16.385" v="43" actId="27636"/>
        <pc:sldMkLst>
          <pc:docMk/>
          <pc:sldMk cId="498454829" sldId="283"/>
        </pc:sldMkLst>
        <pc:spChg chg="mod">
          <ac:chgData name="상준 이" userId="97f021906d17d0ed" providerId="LiveId" clId="{DE509C8E-9934-4038-81D0-6F861753206E}" dt="2024-02-17T09:16:16.385" v="43" actId="27636"/>
          <ac:spMkLst>
            <pc:docMk/>
            <pc:sldMk cId="498454829" sldId="283"/>
            <ac:spMk id="8" creationId="{FDB6D46C-914E-ED4A-BF28-8900AF0ED6B7}"/>
          </ac:spMkLst>
        </pc:spChg>
      </pc:sldChg>
      <pc:sldChg chg="addSp delSp modSp mod modNotesTx">
        <pc:chgData name="상준 이" userId="97f021906d17d0ed" providerId="LiveId" clId="{DE509C8E-9934-4038-81D0-6F861753206E}" dt="2024-02-18T01:45:32.186" v="4029" actId="20577"/>
        <pc:sldMkLst>
          <pc:docMk/>
          <pc:sldMk cId="1318488883" sldId="285"/>
        </pc:sldMkLst>
        <pc:spChg chg="add del mod">
          <ac:chgData name="상준 이" userId="97f021906d17d0ed" providerId="LiveId" clId="{DE509C8E-9934-4038-81D0-6F861753206E}" dt="2024-02-18T01:38:34.452" v="1787" actId="478"/>
          <ac:spMkLst>
            <pc:docMk/>
            <pc:sldMk cId="1318488883" sldId="285"/>
            <ac:spMk id="4" creationId="{599A2478-6591-B783-C926-3BA7B6B0552C}"/>
          </ac:spMkLst>
        </pc:spChg>
        <pc:picChg chg="del">
          <ac:chgData name="상준 이" userId="97f021906d17d0ed" providerId="LiveId" clId="{DE509C8E-9934-4038-81D0-6F861753206E}" dt="2024-02-18T01:38:29.574" v="1786" actId="478"/>
          <ac:picMkLst>
            <pc:docMk/>
            <pc:sldMk cId="1318488883" sldId="285"/>
            <ac:picMk id="6" creationId="{00000000-0000-0000-0000-000000000000}"/>
          </ac:picMkLst>
        </pc:picChg>
      </pc:sldChg>
      <pc:sldChg chg="addSp delSp modSp mod modAnim modNotesTx">
        <pc:chgData name="상준 이" userId="97f021906d17d0ed" providerId="LiveId" clId="{DE509C8E-9934-4038-81D0-6F861753206E}" dt="2024-02-17T09:35:53.196" v="405"/>
        <pc:sldMkLst>
          <pc:docMk/>
          <pc:sldMk cId="606898719" sldId="288"/>
        </pc:sldMkLst>
        <pc:spChg chg="add mod">
          <ac:chgData name="상준 이" userId="97f021906d17d0ed" providerId="LiveId" clId="{DE509C8E-9934-4038-81D0-6F861753206E}" dt="2024-02-17T09:14:44.782" v="6" actId="208"/>
          <ac:spMkLst>
            <pc:docMk/>
            <pc:sldMk cId="606898719" sldId="288"/>
            <ac:spMk id="3" creationId="{934C62F3-7178-8766-6051-1A205246BDCA}"/>
          </ac:spMkLst>
        </pc:spChg>
        <pc:spChg chg="add del">
          <ac:chgData name="상준 이" userId="97f021906d17d0ed" providerId="LiveId" clId="{DE509C8E-9934-4038-81D0-6F861753206E}" dt="2024-02-17T09:15:35.170" v="8" actId="478"/>
          <ac:spMkLst>
            <pc:docMk/>
            <pc:sldMk cId="606898719" sldId="288"/>
            <ac:spMk id="4" creationId="{32724902-9C07-71FC-2598-704F56C9A89E}"/>
          </ac:spMkLst>
        </pc:spChg>
        <pc:spChg chg="add mod">
          <ac:chgData name="상준 이" userId="97f021906d17d0ed" providerId="LiveId" clId="{DE509C8E-9934-4038-81D0-6F861753206E}" dt="2024-02-17T09:18:37.904" v="153" actId="164"/>
          <ac:spMkLst>
            <pc:docMk/>
            <pc:sldMk cId="606898719" sldId="288"/>
            <ac:spMk id="5" creationId="{28A0F2A1-A6AF-EC01-BC00-18DDAC44246A}"/>
          </ac:spMkLst>
        </pc:spChg>
        <pc:spChg chg="add mod">
          <ac:chgData name="상준 이" userId="97f021906d17d0ed" providerId="LiveId" clId="{DE509C8E-9934-4038-81D0-6F861753206E}" dt="2024-02-17T09:18:37.904" v="153" actId="164"/>
          <ac:spMkLst>
            <pc:docMk/>
            <pc:sldMk cId="606898719" sldId="288"/>
            <ac:spMk id="6" creationId="{AB3883AB-FDE0-1B90-17C0-A6E4C80ECC22}"/>
          </ac:spMkLst>
        </pc:spChg>
        <pc:spChg chg="add mod">
          <ac:chgData name="상준 이" userId="97f021906d17d0ed" providerId="LiveId" clId="{DE509C8E-9934-4038-81D0-6F861753206E}" dt="2024-02-17T09:25:17.726" v="244" actId="164"/>
          <ac:spMkLst>
            <pc:docMk/>
            <pc:sldMk cId="606898719" sldId="288"/>
            <ac:spMk id="12" creationId="{D7F0421C-AAD1-51BC-5678-2EA72C908DFE}"/>
          </ac:spMkLst>
        </pc:spChg>
        <pc:spChg chg="add mod">
          <ac:chgData name="상준 이" userId="97f021906d17d0ed" providerId="LiveId" clId="{DE509C8E-9934-4038-81D0-6F861753206E}" dt="2024-02-17T09:25:17.726" v="244" actId="164"/>
          <ac:spMkLst>
            <pc:docMk/>
            <pc:sldMk cId="606898719" sldId="288"/>
            <ac:spMk id="13" creationId="{619EEAFE-45FF-967C-12D4-4423412B865A}"/>
          </ac:spMkLst>
        </pc:spChg>
        <pc:spChg chg="add mod">
          <ac:chgData name="상준 이" userId="97f021906d17d0ed" providerId="LiveId" clId="{DE509C8E-9934-4038-81D0-6F861753206E}" dt="2024-02-17T09:35:45.421" v="404" actId="164"/>
          <ac:spMkLst>
            <pc:docMk/>
            <pc:sldMk cId="606898719" sldId="288"/>
            <ac:spMk id="18" creationId="{1B1546B3-2F33-3F3E-5A90-A9559565B3F0}"/>
          </ac:spMkLst>
        </pc:spChg>
        <pc:spChg chg="add mod">
          <ac:chgData name="상준 이" userId="97f021906d17d0ed" providerId="LiveId" clId="{DE509C8E-9934-4038-81D0-6F861753206E}" dt="2024-02-17T09:35:45.421" v="404" actId="164"/>
          <ac:spMkLst>
            <pc:docMk/>
            <pc:sldMk cId="606898719" sldId="288"/>
            <ac:spMk id="19" creationId="{41250425-0936-5404-1836-4EB65D3C610E}"/>
          </ac:spMkLst>
        </pc:spChg>
        <pc:grpChg chg="add mod">
          <ac:chgData name="상준 이" userId="97f021906d17d0ed" providerId="LiveId" clId="{DE509C8E-9934-4038-81D0-6F861753206E}" dt="2024-02-17T09:18:37.904" v="153" actId="164"/>
          <ac:grpSpMkLst>
            <pc:docMk/>
            <pc:sldMk cId="606898719" sldId="288"/>
            <ac:grpSpMk id="11" creationId="{936ED776-7B88-407E-0912-475343587148}"/>
          </ac:grpSpMkLst>
        </pc:grpChg>
        <pc:grpChg chg="add mod">
          <ac:chgData name="상준 이" userId="97f021906d17d0ed" providerId="LiveId" clId="{DE509C8E-9934-4038-81D0-6F861753206E}" dt="2024-02-17T09:25:17.726" v="244" actId="164"/>
          <ac:grpSpMkLst>
            <pc:docMk/>
            <pc:sldMk cId="606898719" sldId="288"/>
            <ac:grpSpMk id="17" creationId="{305EF4C6-1B3F-17CD-A8A9-CA59A9264FCE}"/>
          </ac:grpSpMkLst>
        </pc:grpChg>
        <pc:grpChg chg="add mod">
          <ac:chgData name="상준 이" userId="97f021906d17d0ed" providerId="LiveId" clId="{DE509C8E-9934-4038-81D0-6F861753206E}" dt="2024-02-17T09:35:45.421" v="404" actId="164"/>
          <ac:grpSpMkLst>
            <pc:docMk/>
            <pc:sldMk cId="606898719" sldId="288"/>
            <ac:grpSpMk id="22" creationId="{3F654D04-B59E-5744-DBA9-261FBF11FB79}"/>
          </ac:grpSpMkLst>
        </pc:grpChg>
        <pc:cxnChg chg="add mod">
          <ac:chgData name="상준 이" userId="97f021906d17d0ed" providerId="LiveId" clId="{DE509C8E-9934-4038-81D0-6F861753206E}" dt="2024-02-17T09:18:37.904" v="153" actId="164"/>
          <ac:cxnSpMkLst>
            <pc:docMk/>
            <pc:sldMk cId="606898719" sldId="288"/>
            <ac:cxnSpMk id="9" creationId="{77FF6678-5DCB-AF4C-F1B2-5711E48F90BE}"/>
          </ac:cxnSpMkLst>
        </pc:cxnChg>
        <pc:cxnChg chg="add mod">
          <ac:chgData name="상준 이" userId="97f021906d17d0ed" providerId="LiveId" clId="{DE509C8E-9934-4038-81D0-6F861753206E}" dt="2024-02-17T09:25:17.726" v="244" actId="164"/>
          <ac:cxnSpMkLst>
            <pc:docMk/>
            <pc:sldMk cId="606898719" sldId="288"/>
            <ac:cxnSpMk id="15" creationId="{7642AFF6-E125-6CFF-B7D2-5FA1B5FD9C4C}"/>
          </ac:cxnSpMkLst>
        </pc:cxnChg>
        <pc:cxnChg chg="add mod">
          <ac:chgData name="상준 이" userId="97f021906d17d0ed" providerId="LiveId" clId="{DE509C8E-9934-4038-81D0-6F861753206E}" dt="2024-02-17T09:35:45.421" v="404" actId="164"/>
          <ac:cxnSpMkLst>
            <pc:docMk/>
            <pc:sldMk cId="606898719" sldId="288"/>
            <ac:cxnSpMk id="21" creationId="{F82B40E4-C4D6-F601-68AC-1292C20FBF24}"/>
          </ac:cxnSpMkLst>
        </pc:cxnChg>
      </pc:sldChg>
      <pc:sldChg chg="modNotesTx">
        <pc:chgData name="상준 이" userId="97f021906d17d0ed" providerId="LiveId" clId="{DE509C8E-9934-4038-81D0-6F861753206E}" dt="2024-02-17T09:41:55.893" v="1546" actId="20577"/>
        <pc:sldMkLst>
          <pc:docMk/>
          <pc:sldMk cId="1386031868" sldId="290"/>
        </pc:sldMkLst>
      </pc:sldChg>
      <pc:sldChg chg="addSp modSp mod modAnim modNotesTx">
        <pc:chgData name="상준 이" userId="97f021906d17d0ed" providerId="LiveId" clId="{DE509C8E-9934-4038-81D0-6F861753206E}" dt="2024-02-17T09:48:02.182" v="1652" actId="20577"/>
        <pc:sldMkLst>
          <pc:docMk/>
          <pc:sldMk cId="634511050" sldId="295"/>
        </pc:sldMkLst>
        <pc:spChg chg="add mod">
          <ac:chgData name="상준 이" userId="97f021906d17d0ed" providerId="LiveId" clId="{DE509C8E-9934-4038-81D0-6F861753206E}" dt="2024-02-17T09:43:50.223" v="1550" actId="1582"/>
          <ac:spMkLst>
            <pc:docMk/>
            <pc:sldMk cId="634511050" sldId="295"/>
            <ac:spMk id="3" creationId="{C7DA8EE0-D164-C4F1-8988-C991232F1295}"/>
          </ac:spMkLst>
        </pc:spChg>
        <pc:spChg chg="add mod">
          <ac:chgData name="상준 이" userId="97f021906d17d0ed" providerId="LiveId" clId="{DE509C8E-9934-4038-81D0-6F861753206E}" dt="2024-02-17T09:44:50.825" v="1583" actId="1035"/>
          <ac:spMkLst>
            <pc:docMk/>
            <pc:sldMk cId="634511050" sldId="295"/>
            <ac:spMk id="4" creationId="{905B5761-7AA2-2192-F046-CEEB2073C6E6}"/>
          </ac:spMkLst>
        </pc:spChg>
        <pc:spChg chg="add mod">
          <ac:chgData name="상준 이" userId="97f021906d17d0ed" providerId="LiveId" clId="{DE509C8E-9934-4038-81D0-6F861753206E}" dt="2024-02-17T09:46:23.396" v="1620" actId="1037"/>
          <ac:spMkLst>
            <pc:docMk/>
            <pc:sldMk cId="634511050" sldId="295"/>
            <ac:spMk id="7" creationId="{31E86BB5-9710-5E7E-ACA5-C139317650BF}"/>
          </ac:spMkLst>
        </pc:spChg>
      </pc:sldChg>
      <pc:sldChg chg="modNotesTx">
        <pc:chgData name="상준 이" userId="97f021906d17d0ed" providerId="LiveId" clId="{DE509C8E-9934-4038-81D0-6F861753206E}" dt="2024-02-17T09:49:11.402" v="1674" actId="20577"/>
        <pc:sldMkLst>
          <pc:docMk/>
          <pc:sldMk cId="1604386614" sldId="296"/>
        </pc:sldMkLst>
      </pc:sldChg>
      <pc:sldChg chg="add">
        <pc:chgData name="상준 이" userId="97f021906d17d0ed" providerId="LiveId" clId="{DE509C8E-9934-4038-81D0-6F861753206E}" dt="2024-02-18T01:37:39.545" v="1675"/>
        <pc:sldMkLst>
          <pc:docMk/>
          <pc:sldMk cId="3506033297" sldId="29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이상준입니다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발표는 </a:t>
            </a:r>
            <a:r>
              <a:rPr lang="ko-KR" altLang="en-US" dirty="0" err="1"/>
              <a:t>고급자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태깅을</a:t>
            </a:r>
            <a:r>
              <a:rPr lang="ko-KR" altLang="en-US" baseline="0" dirty="0"/>
              <a:t> 달아 놓기는 했지만 사실 내용이 엄청 어렵지는 </a:t>
            </a:r>
            <a:r>
              <a:rPr lang="ko-KR" altLang="en-US" baseline="0" dirty="0" err="1"/>
              <a:t>않을거라고</a:t>
            </a:r>
            <a:r>
              <a:rPr lang="ko-KR" altLang="en-US" baseline="0" dirty="0"/>
              <a:t>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고급 </a:t>
            </a:r>
            <a:r>
              <a:rPr lang="ko-KR" altLang="en-US" baseline="0" dirty="0" err="1"/>
              <a:t>태깅을</a:t>
            </a:r>
            <a:r>
              <a:rPr lang="ko-KR" altLang="en-US" baseline="0" dirty="0"/>
              <a:t> 한 이유는</a:t>
            </a:r>
            <a:r>
              <a:rPr lang="en-US" altLang="ko-KR" baseline="0" dirty="0"/>
              <a:t>, Rx</a:t>
            </a:r>
            <a:r>
              <a:rPr lang="ko-KR" altLang="en-US" baseline="0" dirty="0"/>
              <a:t>에 대해 고민하시는 분들은 이미 초급은 </a:t>
            </a:r>
            <a:r>
              <a:rPr lang="ko-KR" altLang="en-US" baseline="0" dirty="0" err="1"/>
              <a:t>아니실꺼라는</a:t>
            </a:r>
            <a:r>
              <a:rPr lang="ko-KR" altLang="en-US" baseline="0" dirty="0"/>
              <a:t> 생각 때문입니다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</a:t>
            </a:r>
            <a:r>
              <a:rPr lang="ko-KR" altLang="en-US" baseline="0" dirty="0"/>
              <a:t> 간 발표자로 몇 번 나오면서 제 소개는 했었기에 오늘은 저보다도 궁금해하실 </a:t>
            </a:r>
            <a:r>
              <a:rPr lang="ko-KR" altLang="en-US" baseline="0" dirty="0" err="1"/>
              <a:t>리엑티브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익스텐션에</a:t>
            </a:r>
            <a:r>
              <a:rPr lang="ko-KR" altLang="en-US" baseline="0" dirty="0"/>
              <a:t> 대해서 바로 들어가 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 발표자료는 당연히 공개이니까 지금 이 시간에 집중해주시면 좋을 것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구독과 전파의 메커니즘이 개발을 할 때 여러 곳에서 드러나기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말로 일괄처리라고도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예제에서도 </a:t>
            </a:r>
            <a:r>
              <a:rPr lang="ko-KR" altLang="en-US" dirty="0" err="1"/>
              <a:t>보여드렸듯</a:t>
            </a:r>
            <a:r>
              <a:rPr lang="ko-KR" altLang="en-US" dirty="0"/>
              <a:t> 코드를 통한 프로세스 내부적으로도 구독과 전파 메커니즘은 만들 수 있고 현대적인 기술을 이용한 서비스의 </a:t>
            </a:r>
            <a:r>
              <a:rPr lang="ko-KR" altLang="en-US" dirty="0" err="1"/>
              <a:t>아키텍쳐를</a:t>
            </a:r>
            <a:r>
              <a:rPr lang="ko-KR" altLang="en-US" dirty="0"/>
              <a:t> 구성할 때도 구독과 전파 메커니즘은 여전히 유효합니다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24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이제 본격적으로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 대한 설명을 하겠습니다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현대인에게 전력은 의식주만큼 매우 필요한 자원입니다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전기는 한국에서는 한국전력공사에서 관리하는 </a:t>
            </a:r>
            <a:r>
              <a:rPr lang="ko-KR" altLang="en-US" baseline="0" dirty="0" err="1"/>
              <a:t>발전소들에서</a:t>
            </a:r>
            <a:r>
              <a:rPr lang="ko-KR" altLang="en-US" baseline="0" dirty="0"/>
              <a:t> 생산합니다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지금 이 센터필드 </a:t>
            </a:r>
            <a:r>
              <a:rPr lang="en-US" altLang="ko-KR" baseline="0" dirty="0"/>
              <a:t>EAST 18</a:t>
            </a:r>
            <a:r>
              <a:rPr lang="ko-KR" altLang="en-US" baseline="0" dirty="0"/>
              <a:t>층에서 전기를 사용하기 위해서 우리 중 누군가나 </a:t>
            </a:r>
            <a:r>
              <a:rPr lang="en-US" altLang="ko-KR" baseline="0" dirty="0"/>
              <a:t>AWS</a:t>
            </a:r>
            <a:r>
              <a:rPr lang="ko-KR" altLang="en-US" baseline="0" dirty="0"/>
              <a:t>나 센터필드가 한전에다가 전기를 요청하지는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필요할 때마다 요청을 하는 것은 비효율적이기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전기를 쓸 때마다 한전에 전화해서 저 전기 쓸게요 전기 좀 보내주세요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또는 전기를 생산해주세요 제가 </a:t>
            </a:r>
            <a:r>
              <a:rPr lang="ko-KR" altLang="en-US" baseline="0" dirty="0" err="1"/>
              <a:t>가져갈께요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라고 </a:t>
            </a:r>
            <a:r>
              <a:rPr lang="ko-KR" altLang="en-US" baseline="0" dirty="0" err="1"/>
              <a:t>해야하기</a:t>
            </a:r>
            <a:r>
              <a:rPr lang="ko-KR" altLang="en-US" baseline="0" dirty="0"/>
              <a:t> 때문입니다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9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0AD45-57DE-5E2F-ECBF-1D7DF346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C260A6-3576-8BFC-9457-D54985959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580216-373D-40F5-B142-9F7EF44DA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전기는 우리에게 발전 송전 배전의 과정을 거쳐 전달됩니다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 사이사이에 전력이 변하는 변전도 있죠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현대인들이 일상생활에서 전기가 필요할 것이다 라는 가정을 하고 각지의 건물에서 전기를 가져다 쓸 수 있도록 밀어주는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52787-3DE7-2D6A-0352-845A2A79B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9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F2A3C-56BC-A6CD-B8D0-0CC5BF649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3B4DA8-BFE6-A887-7D58-1433B4C90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6A7632-37EF-7AD7-817F-0AF8387C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그러면 이제 </a:t>
            </a:r>
            <a:r>
              <a:rPr lang="en-US" altLang="ko-KR" baseline="0" dirty="0"/>
              <a:t>PC</a:t>
            </a:r>
            <a:r>
              <a:rPr lang="ko-KR" altLang="en-US" baseline="0" dirty="0"/>
              <a:t>를 켜서 전기를 사용할 수 있게 되고 전기 계량기가 </a:t>
            </a:r>
            <a:r>
              <a:rPr lang="ko-KR" altLang="en-US" baseline="0" dirty="0" err="1"/>
              <a:t>카운팅되면서</a:t>
            </a:r>
            <a:r>
              <a:rPr lang="ko-KR" altLang="en-US" baseline="0" dirty="0"/>
              <a:t> 사용량을 체크하게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지금 이 전기가 생산되어 전달되는 과정과 전기를 사용하면서 계측하는 과정은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의 개념과 매우 흡사합니다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 </a:t>
            </a:r>
            <a:r>
              <a:rPr lang="ko-KR" altLang="en-US" baseline="0" dirty="0"/>
              <a:t>이 콘센트가 연속되는 데이터 스트림이고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 </a:t>
            </a:r>
            <a:r>
              <a:rPr lang="ko-KR" altLang="en-US" baseline="0" dirty="0"/>
              <a:t>계측기와 전기를 사용하는 </a:t>
            </a:r>
            <a:r>
              <a:rPr lang="en-US" altLang="ko-KR" baseline="0" dirty="0"/>
              <a:t>PC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Rx Operator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전기는 우리가 쓰던 쓰지 않던 한전에서 우리 집으로 계속해서 밀어 넣어주는 연속적인 스트림입니다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프로그래밍이라면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당연히 요청하지 않으면 응답이 없으므로</a:t>
            </a:r>
            <a:r>
              <a:rPr lang="en-US" altLang="ko-KR" baseline="0" dirty="0"/>
              <a:t>, Thread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Timer</a:t>
            </a:r>
            <a:r>
              <a:rPr lang="ko-KR" altLang="en-US" baseline="0" dirty="0"/>
              <a:t> 같은 것을 사용해서 </a:t>
            </a:r>
            <a:r>
              <a:rPr lang="en-US" altLang="ko-KR" baseline="0" dirty="0"/>
              <a:t>Loop</a:t>
            </a:r>
            <a:r>
              <a:rPr lang="ko-KR" altLang="en-US" baseline="0" dirty="0"/>
              <a:t>를 돌면서 데이터를 요청하여 받아오는 작업이 필요할 것이고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 받아온 데이터를 </a:t>
            </a:r>
            <a:r>
              <a:rPr lang="en-US" altLang="ko-KR" baseline="0" dirty="0"/>
              <a:t>Rx Subject</a:t>
            </a:r>
            <a:r>
              <a:rPr lang="ko-KR" altLang="en-US" baseline="0" dirty="0"/>
              <a:t>에 제공해주면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전기 플러그를 꽂는 행위가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구독을 만드는 행위이고 그로 인해서 발생하는 모든 결과가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처리입니다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전기를 사용해서 </a:t>
            </a:r>
            <a:r>
              <a:rPr lang="en-US" altLang="ko-KR" baseline="0" dirty="0"/>
              <a:t>PC</a:t>
            </a:r>
            <a:r>
              <a:rPr lang="ko-KR" altLang="en-US" baseline="0" dirty="0"/>
              <a:t>작업을 할 것은 </a:t>
            </a:r>
            <a:r>
              <a:rPr lang="en-US" altLang="ko-KR" baseline="0" dirty="0"/>
              <a:t>Subscribe </a:t>
            </a:r>
            <a:r>
              <a:rPr lang="ko-KR" altLang="en-US" baseline="0" dirty="0"/>
              <a:t>오퍼레이터일 것이고 계측기라면 </a:t>
            </a:r>
            <a:r>
              <a:rPr lang="en-US" altLang="ko-KR" baseline="0" dirty="0"/>
              <a:t>Do </a:t>
            </a:r>
            <a:r>
              <a:rPr lang="ko-KR" altLang="en-US" baseline="0" dirty="0"/>
              <a:t>오퍼레이터가 될 수 있겠습니다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여기까지 듣고 이렇게 생각하시는 분도 계실 수 있습니다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Queue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Channel</a:t>
            </a:r>
            <a:r>
              <a:rPr lang="ko-KR" altLang="en-US" baseline="0" dirty="0"/>
              <a:t>이나 </a:t>
            </a:r>
            <a:r>
              <a:rPr lang="en-US" altLang="ko-KR" baseline="0" dirty="0"/>
              <a:t>Event Aggregator</a:t>
            </a:r>
            <a:r>
              <a:rPr lang="ko-KR" altLang="en-US" baseline="0" dirty="0"/>
              <a:t>로 가능한 것 아닌가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네 맞습니다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데이터를 받아 온 뒤에 이 </a:t>
            </a:r>
            <a:r>
              <a:rPr lang="ko-KR" altLang="en-US" baseline="0" dirty="0" err="1"/>
              <a:t>방법들로도</a:t>
            </a:r>
            <a:r>
              <a:rPr lang="ko-KR" altLang="en-US" baseline="0" dirty="0"/>
              <a:t> 같은 효과를 낼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왜 쓸까요</a:t>
            </a:r>
            <a:r>
              <a:rPr lang="en-US" altLang="ko-KR" baseline="0" dirty="0"/>
              <a:t>? 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의 친구라고 했기 때문입니다</a:t>
            </a:r>
            <a:r>
              <a:rPr lang="en-US" altLang="ko-KR" baseline="0" dirty="0"/>
              <a:t>. Rx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처럼 필요한 것들이 이미 다 구현이 되어있습니다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DBA27D-A9B4-061F-E11C-A5638DA8A8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36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D152-233F-9802-62D2-E3E5EE8FF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40B638-02B4-07A6-81DD-9C8A5F54A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6D6357-961B-6614-125F-98C14DBC7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.NET</a:t>
            </a:r>
            <a:r>
              <a:rPr lang="ko-KR" altLang="en-US" baseline="0" dirty="0"/>
              <a:t>에</a:t>
            </a:r>
            <a:r>
              <a:rPr lang="en-US" altLang="ko-KR" baseline="0" dirty="0"/>
              <a:t> LINQ</a:t>
            </a:r>
            <a:r>
              <a:rPr lang="ko-KR" altLang="en-US" baseline="0" dirty="0"/>
              <a:t>가 없었다면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우리는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IEnumerable</a:t>
            </a:r>
            <a:r>
              <a:rPr lang="ko-KR" altLang="en-US" baseline="0" dirty="0"/>
              <a:t>에 대해서 반복문과 조건문을 이용하여 최적의 필터링 방법을 구현해야 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예제는 </a:t>
            </a:r>
            <a:r>
              <a:rPr lang="en-US" altLang="ko-KR" baseline="0" dirty="0"/>
              <a:t>ChatGPT</a:t>
            </a:r>
            <a:r>
              <a:rPr lang="ko-KR" altLang="en-US" baseline="0" dirty="0"/>
              <a:t>에게 만들어달라고 한 코드인데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를 사용 했을 때와 사용하지 않았을 때의 </a:t>
            </a:r>
            <a:r>
              <a:rPr lang="ko-KR" altLang="en-US" baseline="0" dirty="0" err="1"/>
              <a:t>코드량을</a:t>
            </a:r>
            <a:r>
              <a:rPr lang="ko-KR" altLang="en-US" baseline="0" dirty="0"/>
              <a:t> 보여주고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BCL</a:t>
            </a:r>
            <a:r>
              <a:rPr lang="ko-KR" altLang="en-US" baseline="0" dirty="0"/>
              <a:t>에서 제공하여 이미 만들어진 것이기 때문에 뒤에 숨어있는 코드가 이 반복문과 조건문보단 더 많을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그래도 범용적인 케이스에 대해 우리의 고민 시간을 줄여주고</a:t>
            </a:r>
            <a:r>
              <a:rPr lang="en-US" altLang="ko-KR" baseline="0" dirty="0"/>
              <a:t>, CS</a:t>
            </a:r>
            <a:r>
              <a:rPr lang="ko-KR" altLang="en-US" baseline="0" dirty="0"/>
              <a:t>지식이 적은 사람도 쉽게 사용할 수 있도록 로직이 최적화 되어있습니다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도 이와 마찬가지로 비동기 스트림을 제어하는 오퍼레이터가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처럼 이미 구현되어 있기에 스트림만 있으면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사용하여 쉽게 처리할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5C2F4-357D-9C1A-DC90-789D17E47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15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1A763-86FC-741D-388E-0D9E93E0F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49AEA1-CE02-26AC-92F1-5DD562E83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36C206-78E0-F1F2-431F-42D2D7B8C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이미지는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에 대한 위키피디아를 캡처한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 err="1"/>
              <a:t>ReactiveX</a:t>
            </a:r>
            <a:r>
              <a:rPr lang="ko-KR" altLang="en-US" baseline="0" dirty="0"/>
              <a:t>는 마이크로소프트에서 </a:t>
            </a:r>
            <a:r>
              <a:rPr lang="en-US" altLang="ko-KR" baseline="0" dirty="0"/>
              <a:t>.NET Framework </a:t>
            </a:r>
            <a:r>
              <a:rPr lang="ko-KR" altLang="en-US" baseline="0" dirty="0"/>
              <a:t>용으로 처음 만들어졌습니다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83C7D3-2254-C7B3-F3A6-B450DAC41B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현재는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Github</a:t>
            </a:r>
            <a:r>
              <a:rPr lang="ko-KR" altLang="en-US" baseline="0" dirty="0"/>
              <a:t>에 들어가보시면 많은 </a:t>
            </a:r>
            <a:r>
              <a:rPr lang="ko-KR" altLang="en-US" baseline="0" dirty="0" err="1"/>
              <a:t>기여자들과</a:t>
            </a:r>
            <a:r>
              <a:rPr lang="ko-KR" altLang="en-US" baseline="0" dirty="0"/>
              <a:t> 함께 다양한 언어들을 지원하고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87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현재는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Github</a:t>
            </a:r>
            <a:r>
              <a:rPr lang="ko-KR" altLang="en-US" baseline="0" dirty="0"/>
              <a:t>에 들어가보시면 많은 </a:t>
            </a:r>
            <a:r>
              <a:rPr lang="ko-KR" altLang="en-US" baseline="0" dirty="0" err="1"/>
              <a:t>기여자들과</a:t>
            </a:r>
            <a:r>
              <a:rPr lang="ko-KR" altLang="en-US" baseline="0" dirty="0"/>
              <a:t> 함께 다양한 언어들을 지원하고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 사진에 나와있는 언어들 이외에도 스크롤을 밑으로 내리면 굉장히 많은 언어들이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패러다임을 지원하고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전부 </a:t>
            </a:r>
            <a:r>
              <a:rPr lang="en-US" altLang="ko-KR" baseline="0" dirty="0"/>
              <a:t>Microsoft</a:t>
            </a:r>
            <a:r>
              <a:rPr lang="ko-KR" altLang="en-US" baseline="0" dirty="0"/>
              <a:t>에서 만든 것은 아니고 각 언어의 권위자들이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패러다임을 따라 만든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단</a:t>
            </a:r>
            <a:r>
              <a:rPr lang="en-US" altLang="ko-KR" baseline="0" dirty="0"/>
              <a:t>, .NET</a:t>
            </a:r>
            <a:r>
              <a:rPr lang="ko-KR" altLang="en-US" baseline="0" dirty="0"/>
              <a:t>만큼은 </a:t>
            </a:r>
            <a:r>
              <a:rPr lang="en-US" altLang="ko-KR" baseline="0" dirty="0" err="1"/>
              <a:t>ReactiveX</a:t>
            </a:r>
            <a:r>
              <a:rPr lang="en-US" altLang="ko-KR" baseline="0" dirty="0"/>
              <a:t> </a:t>
            </a:r>
            <a:r>
              <a:rPr lang="ko-KR" altLang="en-US" baseline="0" dirty="0"/>
              <a:t>계정에 저장소가 있지 않고 오른쪽 그림과 같이 </a:t>
            </a:r>
            <a:r>
              <a:rPr lang="en-US" altLang="ko-KR" baseline="0" dirty="0"/>
              <a:t>BCL</a:t>
            </a:r>
            <a:r>
              <a:rPr lang="ko-KR" altLang="en-US" baseline="0" dirty="0"/>
              <a:t>로서 </a:t>
            </a:r>
            <a:r>
              <a:rPr lang="ko-KR" altLang="en-US" baseline="0" dirty="0" err="1"/>
              <a:t>네이티브</a:t>
            </a:r>
            <a:r>
              <a:rPr lang="ko-KR" altLang="en-US" baseline="0" dirty="0"/>
              <a:t> </a:t>
            </a:r>
            <a:r>
              <a:rPr lang="en-US" altLang="ko-KR" baseline="0" dirty="0"/>
              <a:t>.NET </a:t>
            </a:r>
            <a:r>
              <a:rPr lang="ko-KR" altLang="en-US" baseline="0" dirty="0"/>
              <a:t>안에 포함되어 배포되고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기본 적으로 오픈소스이기에 관심있으신 분들은 구현을 확인하실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오른 쪽 </a:t>
            </a:r>
            <a:r>
              <a:rPr lang="ko-KR" altLang="en-US" baseline="0" dirty="0" err="1"/>
              <a:t>깃허브에</a:t>
            </a:r>
            <a:r>
              <a:rPr lang="ko-KR" altLang="en-US" baseline="0" dirty="0"/>
              <a:t> 가면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 대해 무료 전자책을 </a:t>
            </a:r>
            <a:r>
              <a:rPr lang="en-US" altLang="ko-KR" baseline="0" dirty="0"/>
              <a:t>PDF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EPUB </a:t>
            </a:r>
            <a:r>
              <a:rPr lang="ko-KR" altLang="en-US" baseline="0" dirty="0"/>
              <a:t>형태로 발행하고 있으니 영어를 잘하시는 분들은 한번 보시면 좋을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영어를 못하시면 저처럼 </a:t>
            </a:r>
            <a:r>
              <a:rPr lang="en-US" altLang="ko-KR" baseline="0" dirty="0" err="1"/>
              <a:t>ChatGPT</a:t>
            </a:r>
            <a:r>
              <a:rPr lang="ko-KR" altLang="en-US" baseline="0" dirty="0"/>
              <a:t>에 의존하시면 될 것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11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앞서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Rx</a:t>
            </a:r>
            <a:r>
              <a:rPr lang="ko-KR" altLang="en-US" baseline="0" dirty="0"/>
              <a:t>가 비슷하다고 한 이유가 이 코드에 잘 드러나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실제로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꽤 비슷하죠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LINQ </a:t>
            </a:r>
            <a:r>
              <a:rPr lang="ko-KR" altLang="en-US" baseline="0" dirty="0"/>
              <a:t>처럼 확장메서드와 함수형 패러다임을 가지고 사용하기 때문이고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메서드의 이름들이 함수형처럼 추상적으로 잘 나타내고 있기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Take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Select, Where</a:t>
            </a:r>
            <a:r>
              <a:rPr lang="ko-KR" altLang="en-US" baseline="0" dirty="0"/>
              <a:t>도 보이니까 이해하기 쉬우실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단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차이점이 있다면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는 구독이 아니고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정적인 데이터를 대상으로 하는 반면</a:t>
            </a:r>
            <a:r>
              <a:rPr lang="en-US" altLang="ko-KR" baseline="0" dirty="0"/>
              <a:t>, Rx</a:t>
            </a:r>
            <a:r>
              <a:rPr lang="ko-KR" altLang="en-US" baseline="0" dirty="0"/>
              <a:t>는 구독이고 흐르는 스트림 데이터를 기반으로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 메서드를 잠깐 </a:t>
            </a:r>
            <a:r>
              <a:rPr lang="ko-KR" altLang="en-US" baseline="0" dirty="0" err="1"/>
              <a:t>설명드리자면</a:t>
            </a:r>
            <a:r>
              <a:rPr lang="en-US" altLang="ko-KR" baseline="0" dirty="0"/>
              <a:t>, 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 err="1"/>
              <a:t>RawDataSubject</a:t>
            </a:r>
            <a:r>
              <a:rPr lang="ko-KR" altLang="en-US" baseline="0" dirty="0"/>
              <a:t>라는 데이터의 의미인 주제가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여기로 데이터 스트림이 계속해서 들어옵니다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이것을 </a:t>
            </a:r>
            <a:r>
              <a:rPr lang="en-US" altLang="ko-KR" baseline="0" dirty="0" err="1"/>
              <a:t>AsObservable</a:t>
            </a:r>
            <a:r>
              <a:rPr lang="en-US" altLang="ko-KR" baseline="0" dirty="0"/>
              <a:t>() </a:t>
            </a:r>
            <a:r>
              <a:rPr lang="ko-KR" altLang="en-US" baseline="0" dirty="0"/>
              <a:t>메서드를 통해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메서드 </a:t>
            </a:r>
            <a:r>
              <a:rPr lang="ko-KR" altLang="en-US" baseline="0" dirty="0" err="1"/>
              <a:t>체이닝</a:t>
            </a:r>
            <a:r>
              <a:rPr lang="ko-KR" altLang="en-US" baseline="0" dirty="0"/>
              <a:t> 형태로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표현할 수 있게 만듭니다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 구독을 처리할 스케줄러로 </a:t>
            </a:r>
            <a:r>
              <a:rPr lang="ko-KR" altLang="en-US" baseline="0" dirty="0" err="1"/>
              <a:t>스레드풀을</a:t>
            </a:r>
            <a:r>
              <a:rPr lang="ko-KR" altLang="en-US" baseline="0" dirty="0"/>
              <a:t> 지정합니다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스레드풀</a:t>
            </a:r>
            <a:r>
              <a:rPr lang="ko-KR" altLang="en-US" baseline="0" dirty="0"/>
              <a:t> 이외에도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에서 지원하는 여러 스케줄러들이 있으니 검색하여 참고하시면 좋을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</a:t>
            </a:r>
            <a:r>
              <a:rPr lang="en-US" altLang="ko-KR" baseline="0" dirty="0"/>
              <a:t>Take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똑같이 이 구독이 생성된 뒤로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데이터만 받고 구독을 종료하겠다 라는 제약이고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지금 들어오는 데이터를 다른 형태로 변환하겠다는 </a:t>
            </a:r>
            <a:r>
              <a:rPr lang="en-US" altLang="ko-KR" baseline="0" dirty="0"/>
              <a:t>Select</a:t>
            </a:r>
            <a:r>
              <a:rPr lang="ko-KR" altLang="en-US" baseline="0" dirty="0"/>
              <a:t>를 실행하고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LINQ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ANSI Query</a:t>
            </a:r>
            <a:r>
              <a:rPr lang="ko-KR" altLang="en-US" baseline="0" dirty="0"/>
              <a:t>에서도 </a:t>
            </a:r>
            <a:r>
              <a:rPr lang="en-US" altLang="ko-KR" baseline="0" dirty="0"/>
              <a:t>Select</a:t>
            </a:r>
            <a:r>
              <a:rPr lang="ko-KR" altLang="en-US" baseline="0" dirty="0"/>
              <a:t>를 통해 데이터를 병합하거나 형을 바꾸거나 하듯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에서도 똑같이 </a:t>
            </a:r>
            <a:r>
              <a:rPr lang="en-US" altLang="ko-KR" baseline="0" dirty="0"/>
              <a:t>Select</a:t>
            </a:r>
            <a:r>
              <a:rPr lang="ko-KR" altLang="en-US" baseline="0" dirty="0"/>
              <a:t>를 사용합니다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여기서는 이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string </a:t>
            </a:r>
            <a:r>
              <a:rPr lang="ko-KR" altLang="en-US" baseline="0" dirty="0"/>
              <a:t>문자열인데 </a:t>
            </a:r>
            <a:r>
              <a:rPr lang="en-US" altLang="ko-KR" baseline="0" dirty="0" err="1"/>
              <a:t>Json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객체화를</a:t>
            </a:r>
            <a:r>
              <a:rPr lang="ko-KR" altLang="en-US" baseline="0" dirty="0"/>
              <a:t> 하고 있네요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그렇게 </a:t>
            </a:r>
            <a:r>
              <a:rPr lang="en-US" altLang="ko-KR" baseline="0" dirty="0" err="1"/>
              <a:t>Json</a:t>
            </a:r>
            <a:r>
              <a:rPr lang="en-US" altLang="ko-KR" baseline="0" dirty="0"/>
              <a:t> </a:t>
            </a:r>
            <a:r>
              <a:rPr lang="ko-KR" altLang="en-US" baseline="0" dirty="0"/>
              <a:t>객체로 변환한 데이터를 확인해서 </a:t>
            </a:r>
            <a:r>
              <a:rPr lang="en-US" altLang="ko-KR" baseline="0" dirty="0"/>
              <a:t>Method </a:t>
            </a:r>
            <a:r>
              <a:rPr lang="ko-KR" altLang="en-US" baseline="0" dirty="0" err="1"/>
              <a:t>프로퍼티에</a:t>
            </a:r>
            <a:r>
              <a:rPr lang="ko-KR" altLang="en-US" baseline="0" dirty="0"/>
              <a:t> 문자열 </a:t>
            </a:r>
            <a:r>
              <a:rPr lang="en-US" altLang="ko-KR" baseline="0" dirty="0"/>
              <a:t>B</a:t>
            </a:r>
            <a:r>
              <a:rPr lang="ko-KR" altLang="en-US" baseline="0" dirty="0"/>
              <a:t>가 있는 것만 </a:t>
            </a:r>
            <a:r>
              <a:rPr lang="ko-KR" altLang="en-US" baseline="0" dirty="0" err="1"/>
              <a:t>필터링</a:t>
            </a:r>
            <a:r>
              <a:rPr lang="ko-KR" altLang="en-US" baseline="0" dirty="0"/>
              <a:t>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이것도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</a:t>
            </a:r>
            <a:r>
              <a:rPr lang="ko-KR" altLang="en-US" baseline="0" dirty="0" err="1"/>
              <a:t>필터링이</a:t>
            </a:r>
            <a:r>
              <a:rPr lang="ko-KR" altLang="en-US" baseline="0" dirty="0"/>
              <a:t> 끝난 데이터에 대한 마지막 처리를 </a:t>
            </a:r>
            <a:r>
              <a:rPr lang="en-US" altLang="ko-KR" baseline="0" dirty="0"/>
              <a:t>Subscribe</a:t>
            </a:r>
            <a:r>
              <a:rPr lang="ko-KR" altLang="en-US" baseline="0" dirty="0"/>
              <a:t>에서 해주고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개인적으로 저는 이것을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파이프라인이라고 부르고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개인적으로 사용하는 용어이기 때문에 자료에는 따로 적지 않지만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살아있는 데이터 스트림이 내가 원하는 대로 변환되고 </a:t>
            </a:r>
            <a:r>
              <a:rPr lang="ko-KR" altLang="en-US" baseline="0" dirty="0" err="1"/>
              <a:t>필터링이</a:t>
            </a:r>
            <a:r>
              <a:rPr lang="ko-KR" altLang="en-US" baseline="0" dirty="0"/>
              <a:t> 되어서 최종적으로 내가 처리하고 싶은 데이터만 남은 채 전달이 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메서드 </a:t>
            </a:r>
            <a:r>
              <a:rPr lang="ko-KR" altLang="en-US" baseline="0" dirty="0" err="1"/>
              <a:t>체이닝을</a:t>
            </a:r>
            <a:r>
              <a:rPr lang="ko-KR" altLang="en-US" baseline="0" dirty="0"/>
              <a:t> 통한 함수형 프로그래밍의 순수 함수를 기반으로 하고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연속적으로 데이터가 처리가 되며 최종적으로는 데이터가 필요한 곳에 직접적으로 전달이 되기 때문에 파이프라인이라는 용어가 적당하다고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당연하겠지만 이 코드를 보시면 그냥 구독을 만들고 구독을 </a:t>
            </a:r>
            <a:r>
              <a:rPr lang="en-US" altLang="ko-KR" baseline="0" dirty="0"/>
              <a:t>List</a:t>
            </a:r>
            <a:r>
              <a:rPr lang="ko-KR" altLang="en-US" baseline="0" dirty="0"/>
              <a:t>에 등록한 뒤에 메서드가 종료됩니다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함수가 종료되었다고 해서 만든 구독이 없어지지는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구독은 오류가 발생되었거나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원본 </a:t>
            </a:r>
            <a:r>
              <a:rPr lang="ko-KR" altLang="en-US" baseline="0" dirty="0" err="1"/>
              <a:t>스트림으로부터</a:t>
            </a:r>
            <a:r>
              <a:rPr lang="ko-KR" altLang="en-US" baseline="0" dirty="0"/>
              <a:t> 완료 신호를 받았거나</a:t>
            </a:r>
            <a:r>
              <a:rPr lang="en-US" altLang="ko-KR" baseline="0" dirty="0"/>
              <a:t>, Take </a:t>
            </a:r>
            <a:r>
              <a:rPr lang="ko-KR" altLang="en-US" baseline="0" dirty="0"/>
              <a:t>같은 제약조건에 의해서 자동으로 </a:t>
            </a:r>
            <a:r>
              <a:rPr lang="ko-KR" altLang="en-US" baseline="0" dirty="0" err="1"/>
              <a:t>완료처리가</a:t>
            </a:r>
            <a:r>
              <a:rPr lang="ko-KR" altLang="en-US" baseline="0" dirty="0"/>
              <a:t> 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그래서 구독은 관리가 필요하며 관리를 위해 </a:t>
            </a:r>
            <a:r>
              <a:rPr lang="en-US" altLang="ko-KR" baseline="0" dirty="0"/>
              <a:t>List</a:t>
            </a:r>
            <a:r>
              <a:rPr lang="ko-KR" altLang="en-US" baseline="0" dirty="0"/>
              <a:t>에 등록 후 한꺼번에 </a:t>
            </a:r>
            <a:r>
              <a:rPr lang="ko-KR" altLang="en-US" baseline="0" dirty="0" err="1"/>
              <a:t>디스포즈를</a:t>
            </a:r>
            <a:r>
              <a:rPr lang="ko-KR" altLang="en-US" baseline="0" dirty="0"/>
              <a:t> 할 계획으로 사용했습니다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가 이런 형태를 취하는 것은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자체가 기본적으로 비동기를 지향하고 있기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비동기가 익숙하지 않으신 분들은 코드가 막 밑으로 흘러가기 때문에 제어가 어렵고 익숙하지 않다고 하실 것도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익숙해진다면 비동기 프로그래밍은 시스템 </a:t>
            </a:r>
            <a:r>
              <a:rPr lang="ko-KR" altLang="en-US" baseline="0" dirty="0" err="1"/>
              <a:t>응답성</a:t>
            </a:r>
            <a:r>
              <a:rPr lang="ko-KR" altLang="en-US" baseline="0" dirty="0"/>
              <a:t> 면에서 최고의 성능을 가져다 줍니다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01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Rx</a:t>
            </a:r>
            <a:r>
              <a:rPr lang="ko-KR" altLang="en-US" baseline="0" dirty="0"/>
              <a:t>의 아까 그림의 </a:t>
            </a:r>
            <a:r>
              <a:rPr lang="en-US" altLang="ko-KR" baseline="0" dirty="0"/>
              <a:t>Where</a:t>
            </a:r>
            <a:r>
              <a:rPr lang="ko-KR" altLang="en-US" baseline="0" dirty="0"/>
              <a:t>이나 </a:t>
            </a:r>
            <a:r>
              <a:rPr lang="en-US" altLang="ko-KR" baseline="0" dirty="0"/>
              <a:t>Take </a:t>
            </a:r>
            <a:r>
              <a:rPr lang="ko-KR" altLang="en-US" baseline="0" dirty="0"/>
              <a:t>같은 메서드들을 오퍼레이터라고 부릅니다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 링크에 가면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의 모든 오퍼레이터들에 대해서 서술하고 있습니다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링크 클릭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문서의 내용을 스크롤링 하면서</a:t>
            </a:r>
            <a:r>
              <a:rPr lang="en-US" altLang="ko-KR" baseline="0" dirty="0"/>
              <a:t>) </a:t>
            </a:r>
            <a:r>
              <a:rPr lang="ko-KR" altLang="en-US" baseline="0" dirty="0"/>
              <a:t>보시면 다양하게 이미 만들어져서 우리는 사용만 하면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LINQ</a:t>
            </a:r>
            <a:r>
              <a:rPr lang="ko-KR" altLang="en-US" baseline="0" dirty="0"/>
              <a:t>가 없었다면 우리가 데이터 컬렉션에 대해서 반복문과 조건문으로 원하는 값을 필터링 </a:t>
            </a:r>
            <a:r>
              <a:rPr lang="ko-KR" altLang="en-US" baseline="0" dirty="0" err="1"/>
              <a:t>해야하는데</a:t>
            </a:r>
            <a:r>
              <a:rPr lang="en-US" altLang="ko-KR" baseline="0" dirty="0"/>
              <a:t>, .NET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BCL</a:t>
            </a:r>
            <a:r>
              <a:rPr lang="ko-KR" altLang="en-US" baseline="0" dirty="0"/>
              <a:t>로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로 인해 우리는 우리가 원하는 데이터를 뽑아낼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의 경우에도 우리가 필요한 일련의 작업들을 미리 만들어진 </a:t>
            </a:r>
            <a:r>
              <a:rPr lang="en-US" altLang="ko-KR" baseline="0" dirty="0"/>
              <a:t>Rx.NET</a:t>
            </a:r>
            <a:r>
              <a:rPr lang="ko-KR" altLang="en-US" baseline="0" dirty="0"/>
              <a:t>을 이용해서 스트림을 연결하고 구독하기만 하면 길어지는 소스코드들을 함수형 패러다임의 형태로 깔끔하게 처리할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소스코드는 없고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그림과 설명만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왜냐하면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는 이제 모든 언어의 패러다임이 되었기 때문에 특정 언어를 대상으로 하지 않고</a:t>
            </a:r>
            <a:r>
              <a:rPr lang="en-US" altLang="ko-KR" baseline="0" dirty="0"/>
              <a:t>, Rx</a:t>
            </a:r>
            <a:r>
              <a:rPr lang="ko-KR" altLang="en-US" baseline="0" dirty="0"/>
              <a:t>의 개념을 보고 언어들이 구현해야하기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지금 이 시간 이후에도 새로운 언어들은 탄생할 것이고 그 언어들이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지원하려면 이 문서를 보고 이 문서의 개념과 일치하는 코드를 만들어서 오픈소스에 기여해야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문서에서 상단의 </a:t>
            </a:r>
            <a:r>
              <a:rPr lang="en-US" altLang="ko-KR" baseline="0" dirty="0"/>
              <a:t>Languages – </a:t>
            </a:r>
            <a:r>
              <a:rPr lang="en-US" altLang="ko-KR" baseline="0" dirty="0" err="1"/>
              <a:t>RxJS</a:t>
            </a:r>
            <a:r>
              <a:rPr lang="en-US" altLang="ko-KR" baseline="0" dirty="0"/>
              <a:t> </a:t>
            </a:r>
            <a:r>
              <a:rPr lang="ko-KR" altLang="en-US" baseline="0" dirty="0"/>
              <a:t>마우스</a:t>
            </a:r>
            <a:r>
              <a:rPr lang="en-US" altLang="ko-KR" baseline="0" dirty="0"/>
              <a:t> </a:t>
            </a:r>
            <a:r>
              <a:rPr lang="ko-KR" altLang="en-US" baseline="0" dirty="0"/>
              <a:t>오버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웹을 하시는 분들은 아시겠지만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자바스크립트에도 </a:t>
            </a:r>
            <a:r>
              <a:rPr lang="en-US" altLang="ko-KR" baseline="0" dirty="0"/>
              <a:t>Rx</a:t>
            </a:r>
            <a:r>
              <a:rPr lang="ko-KR" altLang="en-US" baseline="0" dirty="0"/>
              <a:t>가 있으며 </a:t>
            </a:r>
            <a:r>
              <a:rPr lang="en-US" altLang="ko-KR" baseline="0" dirty="0" err="1"/>
              <a:t>RxJS</a:t>
            </a:r>
            <a:r>
              <a:rPr lang="ko-KR" altLang="en-US" baseline="0" dirty="0"/>
              <a:t>라고 부릅니다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 </a:t>
            </a:r>
            <a:r>
              <a:rPr lang="en-US" altLang="ko-KR" baseline="0" dirty="0" err="1"/>
              <a:t>RxJS</a:t>
            </a:r>
            <a:r>
              <a:rPr lang="ko-KR" altLang="en-US" baseline="0" dirty="0"/>
              <a:t>의 오퍼레이터들이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에서도 대부분 동일하게 사용됩니다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으로 </a:t>
            </a:r>
            <a:r>
              <a:rPr lang="ko-KR" altLang="en-US" baseline="0" dirty="0" err="1"/>
              <a:t>배우시고나서</a:t>
            </a:r>
            <a:r>
              <a:rPr lang="ko-KR" altLang="en-US" baseline="0" dirty="0"/>
              <a:t> 개념을 익히신 뒤에 여러분이 만약 다른 언어 </a:t>
            </a:r>
            <a:r>
              <a:rPr lang="en-US" altLang="ko-KR" baseline="0" dirty="0"/>
              <a:t>Ruby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Python</a:t>
            </a:r>
            <a:r>
              <a:rPr lang="ko-KR" altLang="en-US" baseline="0" dirty="0"/>
              <a:t>을 하시게 될 때 구독의 메커니즘이 필요하다면 </a:t>
            </a:r>
            <a:r>
              <a:rPr lang="en-US" altLang="ko-KR" baseline="0" dirty="0" err="1"/>
              <a:t>RxRuby</a:t>
            </a:r>
            <a:r>
              <a:rPr lang="ko-KR" altLang="en-US" baseline="0" dirty="0"/>
              <a:t>나 </a:t>
            </a:r>
            <a:r>
              <a:rPr lang="en-US" altLang="ko-KR" baseline="0" dirty="0" err="1"/>
              <a:t>RxPY</a:t>
            </a:r>
            <a:r>
              <a:rPr lang="ko-KR" altLang="en-US" baseline="0" dirty="0"/>
              <a:t>을 사용하셔서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이용하시면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문서 닫기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 링크에 가시면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예제들이 있기 때문에 공부하실 때 참고하시면 좋을 것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7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제가 이용하는 </a:t>
            </a:r>
            <a:r>
              <a:rPr lang="en-US" altLang="ko-KR" dirty="0" err="1"/>
              <a:t>TrackMySubs</a:t>
            </a:r>
            <a:r>
              <a:rPr lang="en-US" altLang="ko-KR" dirty="0"/>
              <a:t> </a:t>
            </a:r>
            <a:r>
              <a:rPr lang="ko-KR" altLang="en-US" dirty="0"/>
              <a:t>라는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유료 구독하고 있는 것들을 등록하여 관리해주는 서비스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아직은 서비스가 미흡해서 웹으로만 지원이 되고 수동으로 많이 해야하는 번거로움이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갑자기 구독 얘기를 </a:t>
            </a:r>
            <a:r>
              <a:rPr lang="ko-KR" altLang="en-US" dirty="0" err="1"/>
              <a:t>꺼내냐면</a:t>
            </a:r>
            <a:r>
              <a:rPr lang="en-US" altLang="ko-KR" dirty="0"/>
              <a:t>, </a:t>
            </a:r>
            <a:r>
              <a:rPr lang="ko-KR" altLang="en-US" dirty="0"/>
              <a:t>현재 토픽인 </a:t>
            </a:r>
            <a:r>
              <a:rPr lang="en-US" altLang="ko-KR" dirty="0"/>
              <a:t>Rx</a:t>
            </a:r>
            <a:r>
              <a:rPr lang="ko-KR" altLang="en-US" baseline="0" dirty="0"/>
              <a:t>는 데이터를 구독하는 패러다임이기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를 부르는 방법입니다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리엑티브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익스텐션이라고도하고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리엑티브엑스라고도</a:t>
            </a:r>
            <a:r>
              <a:rPr lang="ko-KR" altLang="en-US" baseline="0" dirty="0"/>
              <a:t> 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알엑스라고도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시리얼 통신할 때의 그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는 당연히 아닙니다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여기는 </a:t>
            </a:r>
            <a:r>
              <a:rPr lang="ko-KR" altLang="en-US" baseline="0" dirty="0" err="1"/>
              <a:t>장난삼아</a:t>
            </a:r>
            <a:r>
              <a:rPr lang="ko-KR" altLang="en-US" baseline="0" dirty="0"/>
              <a:t> 이것들 아니라고 </a:t>
            </a:r>
            <a:r>
              <a:rPr lang="ko-KR" altLang="en-US" baseline="0" dirty="0" err="1"/>
              <a:t>넣어놨습니다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6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이제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문서에서 그림을 보는 방법을 설명해드리려고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예제는 </a:t>
            </a:r>
            <a:r>
              <a:rPr lang="en-US" altLang="ko-KR" baseline="0" dirty="0" err="1"/>
              <a:t>Debounce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먼저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의 뜻을 해석합니다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뜻이 구독 스트림에서 특정 시간이 경과한 경우에만 아이템을 방출 한다고 되어있습니다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무슨 말인지 잘 모르겠지만 일단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특정 시간 이라는 말만 잘 </a:t>
            </a:r>
            <a:r>
              <a:rPr lang="ko-KR" altLang="en-US" baseline="0" dirty="0" err="1"/>
              <a:t>기억해둡니다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윗</a:t>
            </a:r>
            <a:r>
              <a:rPr lang="ko-KR" altLang="en-US" baseline="0" dirty="0"/>
              <a:t> 줄은 원래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Source</a:t>
            </a:r>
            <a:r>
              <a:rPr lang="ko-KR" altLang="en-US" baseline="0" dirty="0"/>
              <a:t>를 나타내는 스트림입니다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아까 예제코드에서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에 해당하는 개념입니다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데이터가 흐른다는 뜻으로 오른쪽 방향으로 데이터가 흐르고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왼쪽에서 오른쪽으로 시간의 흐름이 진행됩니다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바로 밑에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라는 네모난 상자가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를 나타내는 </a:t>
            </a:r>
            <a:r>
              <a:rPr lang="en-US" altLang="ko-KR" baseline="0" dirty="0" err="1"/>
              <a:t>rx</a:t>
            </a:r>
            <a:r>
              <a:rPr lang="en-US" altLang="ko-KR" baseline="0" dirty="0"/>
              <a:t> </a:t>
            </a:r>
            <a:r>
              <a:rPr lang="ko-KR" altLang="en-US" baseline="0" dirty="0"/>
              <a:t>구독이고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 밑에 있는 화살표가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시간이 진행되어 처리된 데이터입니다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그렇기 때문에 살짝 오른쪽에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즉 원래 소스데이터가 들어오면 </a:t>
            </a:r>
            <a:r>
              <a:rPr lang="en-US" altLang="ko-KR" baseline="0" dirty="0" err="1"/>
              <a:t>debounce</a:t>
            </a:r>
            <a:r>
              <a:rPr lang="en-US" altLang="ko-KR" baseline="0" dirty="0"/>
              <a:t> </a:t>
            </a:r>
            <a:r>
              <a:rPr lang="ko-KR" altLang="en-US" baseline="0" dirty="0"/>
              <a:t>처리를 하는 시간이 있기 때문에 서로 직각 위치에 있지 않고 살짝 오른쪽에 있는 것을 확인하실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이 처리라는 것은 프로그래밍 적인 처리를 의미하는 것이겠지만 아까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의 뜻을 읽은 대로 특정 시간을 의미하고 있기 때문에 특정 시간의 마지막 데이터를 찍어주고 있는 것입니다</a:t>
            </a:r>
            <a:r>
              <a:rPr lang="en-US" altLang="ko-KR" baseline="0" dirty="0"/>
              <a:t>. Rx</a:t>
            </a:r>
            <a:r>
              <a:rPr lang="ko-KR" altLang="en-US" baseline="0" dirty="0"/>
              <a:t>가 처리속도가 오래 걸려서 그런 게 아닙니다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스트림을 모니터링 하고 있다가 안 들어오면 출력을 하지 않고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데이터가 들어오면 그때부터 내가 적용한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을 적용해서 시간을 기다린 후 출력한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</a:t>
            </a:r>
            <a:r>
              <a:rPr lang="ko-KR" altLang="en-US" baseline="0" dirty="0"/>
              <a:t>번과 </a:t>
            </a:r>
            <a:r>
              <a:rPr lang="en-US" altLang="ko-KR" baseline="0" dirty="0"/>
              <a:t>6</a:t>
            </a:r>
            <a:r>
              <a:rPr lang="ko-KR" altLang="en-US" baseline="0" dirty="0"/>
              <a:t>번은 그렇네요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번이 문제인데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뜻은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Rx </a:t>
            </a:r>
            <a:r>
              <a:rPr lang="ko-KR" altLang="en-US" baseline="0" dirty="0"/>
              <a:t>구독이 관찰을 하고 있다가 </a:t>
            </a:r>
            <a:r>
              <a:rPr lang="en-US" altLang="ko-KR" baseline="0" dirty="0"/>
              <a:t>2</a:t>
            </a:r>
            <a:r>
              <a:rPr lang="ko-KR" altLang="en-US" baseline="0" dirty="0"/>
              <a:t>번이 들어 </a:t>
            </a:r>
            <a:r>
              <a:rPr lang="ko-KR" altLang="en-US" baseline="0" dirty="0" err="1"/>
              <a:t>왔어서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만큼 대기 했다가 출력하려 했는데 </a:t>
            </a:r>
            <a:r>
              <a:rPr lang="en-US" altLang="ko-KR" baseline="0" dirty="0"/>
              <a:t>3</a:t>
            </a:r>
            <a:r>
              <a:rPr lang="ko-KR" altLang="en-US" baseline="0" dirty="0"/>
              <a:t>번이 오니까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을 다시 갱신했고</a:t>
            </a:r>
            <a:r>
              <a:rPr lang="en-US" altLang="ko-KR" baseline="0" dirty="0"/>
              <a:t>, 4</a:t>
            </a:r>
            <a:r>
              <a:rPr lang="ko-KR" altLang="en-US" baseline="0" dirty="0"/>
              <a:t>번이 들어와서 다시 갱신했고 마찬가지로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번이 들어왔기에 갱신을 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더 이상 데이터가 들어오지 않았기 때문에 갱신 시점부터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만큼 대기했다가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번을 출력한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자세히 보시면 윗줄 </a:t>
            </a:r>
            <a:r>
              <a:rPr lang="en-US" altLang="ko-KR" baseline="0" dirty="0"/>
              <a:t>1</a:t>
            </a:r>
            <a:r>
              <a:rPr lang="ko-KR" altLang="en-US" baseline="0" dirty="0"/>
              <a:t>번과 아랫줄 </a:t>
            </a:r>
            <a:r>
              <a:rPr lang="en-US" altLang="ko-KR" baseline="0" dirty="0"/>
              <a:t>1</a:t>
            </a:r>
            <a:r>
              <a:rPr lang="ko-KR" altLang="en-US" baseline="0" dirty="0"/>
              <a:t>번의 간격만큼 윗줄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번과 아랫줄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번의 간격이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6</a:t>
            </a:r>
            <a:r>
              <a:rPr lang="ko-KR" altLang="en-US" baseline="0" dirty="0"/>
              <a:t>번도 마찬가지입니다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데이터가 </a:t>
            </a:r>
            <a:r>
              <a:rPr lang="ko-KR" altLang="en-US" baseline="0" dirty="0" err="1"/>
              <a:t>쭈욱</a:t>
            </a:r>
            <a:r>
              <a:rPr lang="ko-KR" altLang="en-US" baseline="0" dirty="0"/>
              <a:t> 흐르고 있다 라는 개념을 기억하시면 좋을 거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만약에 </a:t>
            </a:r>
            <a:r>
              <a:rPr lang="en-US" altLang="ko-KR" baseline="0" dirty="0"/>
              <a:t>Rx</a:t>
            </a:r>
            <a:r>
              <a:rPr lang="ko-KR" altLang="en-US" baseline="0" dirty="0"/>
              <a:t>가 없었다면 이런 처리를 하는 것을 하나하나 구현해야 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데이터가 들어왔는지 반복문으로 계속해서 체크하다가 값이 들어오고 방출까지 딜레이를 일부러 줬다가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방출하려고 최신 값이 있는지 체크했는데 </a:t>
            </a:r>
            <a:r>
              <a:rPr lang="ko-KR" altLang="en-US" baseline="0" dirty="0" err="1"/>
              <a:t>최신값이</a:t>
            </a:r>
            <a:r>
              <a:rPr lang="ko-KR" altLang="en-US" baseline="0" dirty="0"/>
              <a:t> 있으면 딜레이를 초기화하는 등 여러 작업을 직접 구현해야 합니다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</a:t>
            </a:r>
          </a:p>
          <a:p>
            <a:endParaRPr lang="en-US" altLang="ko-KR" dirty="0"/>
          </a:p>
          <a:p>
            <a:r>
              <a:rPr lang="ko-KR" altLang="en-US" dirty="0"/>
              <a:t>오른쪽 그림은 이 페이지를 스크롤을 내렸을 때 나오는 것인데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See</a:t>
            </a:r>
            <a:r>
              <a:rPr lang="en-US" altLang="ko-KR" baseline="0" dirty="0"/>
              <a:t> Also</a:t>
            </a:r>
            <a:r>
              <a:rPr lang="ko-KR" altLang="en-US" baseline="0" dirty="0"/>
              <a:t>에는 함께 보면 좋은 유사한 개념들을 함께 소개하고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Language-Specific Information </a:t>
            </a:r>
            <a:r>
              <a:rPr lang="ko-KR" altLang="en-US" baseline="0" dirty="0"/>
              <a:t>에서는 각 언어별로 오퍼레이터가 어떤 이름으로 구현되어 있는지를 보여주고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우리가 하는 </a:t>
            </a:r>
            <a:r>
              <a:rPr lang="ko-KR" altLang="en-US" baseline="0" dirty="0" err="1"/>
              <a:t>닷넷</a:t>
            </a:r>
            <a:r>
              <a:rPr lang="ko-KR" altLang="en-US" baseline="0" dirty="0"/>
              <a:t> 같은 경우에는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Throttle</a:t>
            </a:r>
            <a:r>
              <a:rPr lang="ko-KR" altLang="en-US" baseline="0" dirty="0"/>
              <a:t>이라는 이름으로 구현되어 있네요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다른 언어를 하실 때도 유사 개념을 이와 같이 연계하시거나 </a:t>
            </a:r>
            <a:r>
              <a:rPr lang="en-US" altLang="ko-KR" baseline="0" dirty="0"/>
              <a:t>GPT</a:t>
            </a:r>
            <a:r>
              <a:rPr lang="ko-KR" altLang="en-US" baseline="0" dirty="0"/>
              <a:t>의 도움을 받으시면 좋을 것 같습니다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63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 더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Map</a:t>
            </a:r>
            <a:r>
              <a:rPr lang="ko-KR" altLang="en-US" dirty="0"/>
              <a:t>이라는 오퍼레이터를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원형 데이터 스트림을 변형한다고 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역시 데이터가 계속해서 들어오는 흐르는 스트림이기 때문에 오른쪽으로 화살표가 진행되고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Map </a:t>
            </a:r>
            <a:r>
              <a:rPr lang="ko-KR" altLang="en-US" dirty="0"/>
              <a:t>이라는 </a:t>
            </a:r>
            <a:r>
              <a:rPr lang="en-US" altLang="ko-KR" dirty="0"/>
              <a:t>Rx</a:t>
            </a:r>
            <a:r>
              <a:rPr lang="ko-KR" altLang="en-US" dirty="0"/>
              <a:t>를 통과하고 나서 </a:t>
            </a:r>
            <a:r>
              <a:rPr lang="en-US" altLang="ko-KR" dirty="0"/>
              <a:t>10</a:t>
            </a:r>
            <a:r>
              <a:rPr lang="ko-KR" altLang="en-US" dirty="0"/>
              <a:t>배가 되어 전달됩니다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이것은 시간적인 요소가 들어간 제어가 아니기 때문에 연산 시간만 걸린 후 즉시 반환이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오른쪽을 보시면 함께 보면 좋을 개념들과 여러 언어들에서의 </a:t>
            </a:r>
            <a:r>
              <a:rPr lang="en-US" altLang="ko-KR" dirty="0"/>
              <a:t>Map</a:t>
            </a:r>
            <a:r>
              <a:rPr lang="ko-KR" altLang="en-US" dirty="0"/>
              <a:t>이 표현되어 있는데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닷넷은</a:t>
            </a:r>
            <a:r>
              <a:rPr lang="ko-KR" altLang="en-US" dirty="0"/>
              <a:t> </a:t>
            </a:r>
            <a:r>
              <a:rPr lang="en-US" altLang="ko-KR" dirty="0"/>
              <a:t>Select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라고 하네요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6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그림은 아까 전력 예제에 이어서 제가 또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표현하는 방법 중 하나인데요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프로세스 런타임 중에 가장 </a:t>
            </a:r>
            <a:r>
              <a:rPr lang="ko-KR" altLang="en-US" baseline="0" dirty="0" err="1"/>
              <a:t>메인이</a:t>
            </a:r>
            <a:r>
              <a:rPr lang="ko-KR" altLang="en-US" baseline="0" dirty="0"/>
              <a:t> 되는 데이터를 하나의 객체가 계속해서 끌고 온 다음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까지 밀어줍니다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필요한 곳에서 콘센트를 꽂듯 구독을 만들어서 데이터를 사용하는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데이터는 그냥 거대한 물줄기로 흐르는 것이고 필요한 곳에서 빨대를 꽂아서 이용하는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이것은 저의 경험인데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struct</a:t>
            </a:r>
            <a:r>
              <a:rPr lang="ko-KR" altLang="en-US" baseline="0" dirty="0"/>
              <a:t>나</a:t>
            </a:r>
            <a:r>
              <a:rPr lang="en-US" altLang="ko-KR" baseline="0" dirty="0"/>
              <a:t> string</a:t>
            </a:r>
            <a:r>
              <a:rPr lang="ko-KR" altLang="en-US" baseline="0" dirty="0"/>
              <a:t>을 제공하도록 만드는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눈치 채신 분들이 계실 수 있는데</a:t>
            </a:r>
            <a:r>
              <a:rPr lang="en-US" altLang="ko-KR" baseline="0" dirty="0"/>
              <a:t>, struct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string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Immutable</a:t>
            </a:r>
            <a:r>
              <a:rPr lang="ko-KR" altLang="en-US" baseline="0" dirty="0"/>
              <a:t>을 대표하는 타입들입니다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혹시라도 불변성에 대해서 아직 잘 모르시는 분은 불변 키워드로 검색해보시면 많은 글들을 확인하실 수 있으니까 검색해서 찾아보시면 좋을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</a:t>
            </a:r>
            <a:r>
              <a:rPr lang="ko-KR" altLang="en-US" baseline="0" dirty="0" err="1"/>
              <a:t>닷넷데브에도</a:t>
            </a:r>
            <a:r>
              <a:rPr lang="ko-KR" altLang="en-US" baseline="0" dirty="0"/>
              <a:t> 불변성 관련 글이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왜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에서 불변성의 타입을 제공하면 좋은 지 우리 같이 상상해 볼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자 지금 눈 앞에 맥주로 된 강이 흐른다고 해봅시다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근데 맥주라는 게 인간이 만들어 낸 </a:t>
            </a:r>
            <a:r>
              <a:rPr lang="ko-KR" altLang="en-US" baseline="0" dirty="0" err="1"/>
              <a:t>액체잖아요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그럼 먼저 재료들을 조합해서 맥주로 만드는 작업들이 필요할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재료를 이용해서 맥주를 만들면 그것을 맥주의 강에 이렇게 </a:t>
            </a:r>
            <a:r>
              <a:rPr lang="ko-KR" altLang="en-US" baseline="0" dirty="0" err="1"/>
              <a:t>흘려보내는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거에요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맥주를 마시고 싶은 사람들은 그 맥주의 강에서 맥주를 떠다 마시는 거죠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그런데 맥주를 떴는데 사람들마다 기호가 다르단 말이죠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어떤 사람은 깡 맥주가 아니라 소맥을 먹고 싶어하는 사람이 있을 겁니다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그 사람은 자기 잔에 소주를 채워 넣은 상태로 맥주를 부어서 비율을 조절하겠지요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맥주의 강에다가 소주를 먼저 부은 다음에 그것을 뜨지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맥주의 강이 소맥으로 일부가 오염되어서 다른 사람들이 맥주를 마시고 싶은데 소맥을 마시게 될 수도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맥주의 강이 소맥의 강이 되니까 변질이 되는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또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내가 소맥을 마시고 싶어서 맥주의 강에서 맥주를 떴는데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내가 소주를 내 잔에 부었는데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강 반대편에 맥주를 마시는 사람의 잔이 소맥으로 변하지 않겠죠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내 잔하고 그 사람의 잔이 막 강을 건너서 긴 맥주 관으로 연결되어 있거나 그런 게 아니라면요</a:t>
            </a:r>
            <a:r>
              <a:rPr lang="en-US" altLang="ko-KR" baseline="0" dirty="0"/>
              <a:t>!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하는 비유가 좀 감이 오신 분도 있으실 거 같고 괴변이라고 하는 분이 계실 수도 있을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맥주의 강이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인 것이고 맥주가 하나의 캡슐화 된 데이터 유닛입니다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데이터가 완전히 캡슐화 되었기 때문에 그 데이터 자체로 완전해서 변형이 될 여지를 줘서는 안된다는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그러면 안된다는 것은 없지만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개념을 그렇게 가지고 가야 유지보수가 편하다는 뜻입니다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내가 이쪽 구독에서 쓰는 </a:t>
            </a:r>
            <a:r>
              <a:rPr lang="ko-KR" altLang="en-US" baseline="0" dirty="0" err="1"/>
              <a:t>구독값하고</a:t>
            </a:r>
            <a:r>
              <a:rPr lang="ko-KR" altLang="en-US" baseline="0" dirty="0"/>
              <a:t> 저쪽 구독에서 쓰는 </a:t>
            </a:r>
            <a:r>
              <a:rPr lang="ko-KR" altLang="en-US" baseline="0" dirty="0" err="1"/>
              <a:t>구독값하고</a:t>
            </a:r>
            <a:r>
              <a:rPr lang="ko-KR" altLang="en-US" baseline="0" dirty="0"/>
              <a:t> 값이 똑같더라도 불변의 개념을 가지고 가야 독립적으로</a:t>
            </a:r>
            <a:r>
              <a:rPr lang="en-US" altLang="ko-KR" baseline="0" dirty="0"/>
              <a:t>,</a:t>
            </a:r>
            <a:r>
              <a:rPr lang="ko-KR" altLang="en-US" baseline="0" dirty="0"/>
              <a:t> 또 명시적으로 동작할 수 있다는 의미입니다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 비유가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이해하시는데 도움이 되셨으면 좋겠습니다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51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설명은 이쯤하고 예제코드 설명에 들어가겠습니다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예제 소스코드는 이 링크에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제가 만든 예제는 </a:t>
            </a:r>
            <a:r>
              <a:rPr lang="en-US" altLang="ko-KR" dirty="0"/>
              <a:t>Socket </a:t>
            </a:r>
            <a:r>
              <a:rPr lang="ko-KR" altLang="en-US" dirty="0"/>
              <a:t>통신에 대해서 </a:t>
            </a:r>
            <a:r>
              <a:rPr lang="en-US" altLang="ko-KR" dirty="0"/>
              <a:t>Rx</a:t>
            </a:r>
            <a:r>
              <a:rPr lang="ko-KR" altLang="en-US" dirty="0"/>
              <a:t>를 적용하는 예제입니다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DataGenerator</a:t>
            </a:r>
            <a:r>
              <a:rPr lang="en-US" altLang="ko-KR" dirty="0"/>
              <a:t> </a:t>
            </a:r>
            <a:r>
              <a:rPr lang="ko-KR" altLang="en-US" dirty="0"/>
              <a:t>프로젝트가 </a:t>
            </a:r>
            <a:r>
              <a:rPr lang="en-US" altLang="ko-KR" dirty="0"/>
              <a:t>Server </a:t>
            </a:r>
            <a:r>
              <a:rPr lang="ko-KR" altLang="en-US" dirty="0"/>
              <a:t>역할을 수행하구요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DataMagician</a:t>
            </a:r>
            <a:r>
              <a:rPr lang="en-US" altLang="ko-KR" dirty="0"/>
              <a:t> </a:t>
            </a:r>
            <a:r>
              <a:rPr lang="ko-KR" altLang="en-US" dirty="0"/>
              <a:t>프로젝트가 </a:t>
            </a:r>
            <a:r>
              <a:rPr lang="en-US" altLang="ko-KR" dirty="0"/>
              <a:t>Client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DataStructure</a:t>
            </a:r>
            <a:r>
              <a:rPr lang="en-US" altLang="ko-KR" dirty="0"/>
              <a:t> </a:t>
            </a:r>
            <a:r>
              <a:rPr lang="ko-KR" altLang="en-US" dirty="0"/>
              <a:t>프로젝트는 </a:t>
            </a:r>
            <a:r>
              <a:rPr lang="en-US" altLang="ko-KR" dirty="0"/>
              <a:t>Server</a:t>
            </a:r>
            <a:r>
              <a:rPr lang="ko-KR" altLang="en-US" dirty="0"/>
              <a:t>와 </a:t>
            </a:r>
            <a:r>
              <a:rPr lang="en-US" altLang="ko-KR" dirty="0"/>
              <a:t>Client</a:t>
            </a:r>
            <a:r>
              <a:rPr lang="ko-KR" altLang="en-US" dirty="0"/>
              <a:t>에서 사용하는 공통된 타입들이 정의되어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</a:t>
            </a:r>
            <a:r>
              <a:rPr lang="en-US" altLang="ko-KR" dirty="0"/>
              <a:t> </a:t>
            </a:r>
            <a:r>
              <a:rPr lang="ko-KR" altLang="en-US" dirty="0"/>
              <a:t>프로젝트는 모두 </a:t>
            </a:r>
            <a:r>
              <a:rPr lang="en-US" altLang="ko-KR" dirty="0"/>
              <a:t>.NET 8</a:t>
            </a:r>
            <a:r>
              <a:rPr lang="ko-KR" altLang="en-US" dirty="0"/>
              <a:t>로 되어있고</a:t>
            </a:r>
            <a:r>
              <a:rPr lang="en-US" altLang="ko-KR" dirty="0"/>
              <a:t>, </a:t>
            </a:r>
            <a:r>
              <a:rPr lang="ko-KR" altLang="en-US" dirty="0"/>
              <a:t>서버와 클라이언트는 모두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애니메이션 재생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.NET Generic Host Console Application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36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서버인 </a:t>
            </a:r>
            <a:r>
              <a:rPr lang="en-US" altLang="ko-KR" dirty="0" err="1"/>
              <a:t>DataGenerator</a:t>
            </a:r>
            <a:r>
              <a:rPr lang="ko-KR" altLang="en-US" dirty="0"/>
              <a:t>는 오른쪽의 </a:t>
            </a:r>
            <a:r>
              <a:rPr lang="en-US" altLang="ko-KR" dirty="0" err="1"/>
              <a:t>DataContainerService</a:t>
            </a:r>
            <a:r>
              <a:rPr lang="ko-KR" altLang="en-US" dirty="0"/>
              <a:t>라는 클래스에서 </a:t>
            </a:r>
            <a:r>
              <a:rPr lang="en-US" altLang="ko-KR" dirty="0" err="1"/>
              <a:t>DataGenerate</a:t>
            </a:r>
            <a:r>
              <a:rPr lang="en-US" altLang="ko-KR" dirty="0"/>
              <a:t>() </a:t>
            </a:r>
            <a:r>
              <a:rPr lang="ko-KR" altLang="en-US" dirty="0"/>
              <a:t>메서드를 통해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초마다 데이터를 발생시키고 그것을 </a:t>
            </a:r>
            <a:r>
              <a:rPr lang="en-US" altLang="ko-KR" dirty="0"/>
              <a:t>Subject</a:t>
            </a:r>
            <a:r>
              <a:rPr lang="ko-KR" altLang="en-US" dirty="0"/>
              <a:t>에 </a:t>
            </a:r>
            <a:r>
              <a:rPr lang="ko-KR" altLang="en-US" dirty="0" err="1"/>
              <a:t>밀어넣습니다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 err="1"/>
              <a:t>TcpServerService</a:t>
            </a:r>
            <a:r>
              <a:rPr lang="ko-KR" altLang="en-US" dirty="0"/>
              <a:t>라는 클래스에서 자신에게 연결되는 클라이언트들에게 데이터를 지속적으로 전파합니다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클라이언트가 어떤 요청해서 데이터를 전송하는 게 아니라 서버에서 데이터를 생성해서 클라이언트들에게 전송하는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서버와 클라이언트 모두 </a:t>
            </a:r>
            <a:r>
              <a:rPr lang="en-US" altLang="ko-KR" dirty="0"/>
              <a:t>Pipe</a:t>
            </a:r>
            <a:r>
              <a:rPr lang="ko-KR" altLang="en-US" dirty="0"/>
              <a:t>를 이용해서 연속된 데이터를 처리하고 있는데 이 부분은 저도 아직 초보라서 네트워크 적인 처리는 따로 해놓지는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그냥 예제가 된다 라는 것만 </a:t>
            </a:r>
            <a:r>
              <a:rPr lang="ko-KR" altLang="en-US" dirty="0" err="1"/>
              <a:t>포커싱해서</a:t>
            </a:r>
            <a:r>
              <a:rPr lang="ko-KR" altLang="en-US" dirty="0"/>
              <a:t> 봐주시면 감사드리겠습니다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45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클라이언트인 데이터 </a:t>
            </a:r>
            <a:r>
              <a:rPr lang="ko-KR" altLang="en-US" dirty="0" err="1"/>
              <a:t>매지션입니다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역시 제네릭 호스트 앱이고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로거를</a:t>
            </a:r>
            <a:r>
              <a:rPr lang="ko-KR" altLang="en-US" dirty="0" smtClean="0"/>
              <a:t> 구현해서 콘솔 메시지에 색만 </a:t>
            </a:r>
            <a:r>
              <a:rPr lang="ko-KR" altLang="en-US" dirty="0" err="1" smtClean="0"/>
              <a:t>칠해놨습니다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Tcp</a:t>
            </a:r>
            <a:r>
              <a:rPr lang="ko-KR" altLang="en-US" dirty="0"/>
              <a:t>를 통해 서버인 </a:t>
            </a:r>
            <a:r>
              <a:rPr lang="en-US" altLang="ko-KR" dirty="0" err="1"/>
              <a:t>DataGenerator</a:t>
            </a:r>
            <a:r>
              <a:rPr lang="ko-KR" altLang="en-US" dirty="0"/>
              <a:t>에 연결되고</a:t>
            </a:r>
            <a:r>
              <a:rPr lang="en-US" altLang="ko-KR" dirty="0"/>
              <a:t>, </a:t>
            </a:r>
            <a:r>
              <a:rPr lang="ko-KR" altLang="en-US" dirty="0"/>
              <a:t>소켓을 통해 받아온 데이터를 </a:t>
            </a:r>
            <a:r>
              <a:rPr lang="en-US" altLang="ko-KR" dirty="0" err="1"/>
              <a:t>TcpClientService</a:t>
            </a:r>
            <a:r>
              <a:rPr lang="en-US" altLang="ko-KR" dirty="0"/>
              <a:t> </a:t>
            </a:r>
            <a:r>
              <a:rPr lang="ko-KR" altLang="en-US" dirty="0"/>
              <a:t>안의 </a:t>
            </a:r>
            <a:r>
              <a:rPr lang="en-US" altLang="ko-KR" dirty="0"/>
              <a:t>Subject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제네릭 호스트에서 백그라운드 서비스가 실제로 동작하는 </a:t>
            </a:r>
            <a:r>
              <a:rPr lang="en-US" altLang="ko-KR" dirty="0" err="1" smtClean="0"/>
              <a:t>ExecuteAsync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메서드를 보면 여기 빨간 네모가 있는 부분에서 서버인 </a:t>
            </a:r>
            <a:r>
              <a:rPr lang="en-US" altLang="ko-KR" dirty="0" err="1" smtClean="0"/>
              <a:t>DataGenerator</a:t>
            </a:r>
            <a:r>
              <a:rPr lang="ko-KR" altLang="en-US" dirty="0" smtClean="0"/>
              <a:t>로 네트워크 연결이 이뤄집니다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반복문은</a:t>
            </a:r>
            <a:r>
              <a:rPr lang="ko-KR" altLang="en-US" dirty="0" smtClean="0"/>
              <a:t> 그냥 서버</a:t>
            </a:r>
            <a:r>
              <a:rPr lang="ko-KR" altLang="en-US" baseline="0" dirty="0" smtClean="0"/>
              <a:t> 연결에 실패했을 때 최대로 지정해둔 번호까지 </a:t>
            </a:r>
            <a:r>
              <a:rPr lang="ko-KR" altLang="en-US" baseline="0" dirty="0" err="1" smtClean="0"/>
              <a:t>자동증가되면서</a:t>
            </a:r>
            <a:r>
              <a:rPr lang="ko-KR" altLang="en-US" baseline="0" dirty="0" smtClean="0"/>
              <a:t> 포트를 연결하도록 한 것이고 실제로 서버와는 </a:t>
            </a:r>
            <a:r>
              <a:rPr lang="en-US" altLang="ko-KR" baseline="0" dirty="0" smtClean="0"/>
              <a:t>1:1 </a:t>
            </a:r>
            <a:r>
              <a:rPr lang="ko-KR" altLang="en-US" baseline="0" dirty="0" smtClean="0"/>
              <a:t>연결이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왼쪽 캡처의 코드 순서를 보시면 구독 시작이라는 로그와 함께 차례로 구독을 생성합니다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맨 마지막의 </a:t>
            </a:r>
            <a:r>
              <a:rPr lang="en-US" altLang="ko-KR" baseline="0" dirty="0" err="1" smtClean="0"/>
              <a:t>ConnectPipe</a:t>
            </a:r>
            <a:r>
              <a:rPr lang="ko-KR" altLang="en-US" baseline="0" dirty="0" smtClean="0"/>
              <a:t>에서 실제 데이터 교환이 이뤄집니다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내부 코드는 오른쪽 캡처와 같이 되어있는데 나머지 메서드들도 다 저런 식입니다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아까 공유한 소스코드로 내부 구독에 대한 공유를 대신하겠습니다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소스코드를 직접 디버깅해보시면 아시겠지만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그냥 구독을 만들어버리고 메서드가 종료됩니다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 있는 많은 공유 예제들도 똑같이 구독을 만들고 메서드가 종료됩니다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메서드 내부에 구독을 할당한 </a:t>
            </a:r>
            <a:r>
              <a:rPr lang="ko-KR" altLang="en-US" baseline="0" dirty="0" err="1" smtClean="0"/>
              <a:t>로컬변수가</a:t>
            </a:r>
            <a:r>
              <a:rPr lang="ko-KR" altLang="en-US" baseline="0" dirty="0" smtClean="0"/>
              <a:t> 메서드가 사라졌다고 해서 구독 자체가 없어지지는 않습니다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지금 제가 </a:t>
            </a:r>
            <a:r>
              <a:rPr lang="en-US" altLang="ko-KR" baseline="0" dirty="0" smtClean="0"/>
              <a:t>List</a:t>
            </a:r>
            <a:r>
              <a:rPr lang="ko-KR" altLang="en-US" baseline="0" dirty="0" smtClean="0"/>
              <a:t>에서 구독을 관리하도록 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코드가 없더라도 구독은 계속됩니다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Rx </a:t>
            </a:r>
            <a:r>
              <a:rPr lang="ko-KR" altLang="en-US" baseline="0" dirty="0" smtClean="0"/>
              <a:t>구독은 </a:t>
            </a:r>
            <a:r>
              <a:rPr lang="ko-KR" altLang="en-US" baseline="0" dirty="0" err="1" smtClean="0"/>
              <a:t>구독완료</a:t>
            </a:r>
            <a:r>
              <a:rPr lang="ko-KR" altLang="en-US" baseline="0" dirty="0" smtClean="0"/>
              <a:t> 조건이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충족되거나</a:t>
            </a:r>
            <a:r>
              <a:rPr lang="en-US" altLang="ko-KR" baseline="0" dirty="0" smtClean="0"/>
              <a:t>, Stream</a:t>
            </a:r>
            <a:r>
              <a:rPr lang="ko-KR" altLang="en-US" baseline="0" dirty="0" smtClean="0"/>
              <a:t>인 </a:t>
            </a:r>
            <a:r>
              <a:rPr lang="en-US" altLang="ko-KR" baseline="0" dirty="0" smtClean="0"/>
              <a:t>Subject</a:t>
            </a:r>
            <a:r>
              <a:rPr lang="ko-KR" altLang="en-US" baseline="0" dirty="0" smtClean="0"/>
              <a:t>로부터 </a:t>
            </a:r>
            <a:r>
              <a:rPr lang="en-US" altLang="ko-KR" baseline="0" dirty="0" err="1" smtClean="0"/>
              <a:t>OnCompleted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신호를 받아야만 종료되기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Client</a:t>
            </a:r>
            <a:r>
              <a:rPr lang="ko-KR" altLang="en-US" baseline="0" dirty="0" smtClean="0"/>
              <a:t>에는 구독을 완료하는 코드가 없으므로 구독은 계속되며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추후 이 코드를 변형해서 </a:t>
            </a:r>
            <a:r>
              <a:rPr lang="ko-KR" altLang="en-US" baseline="0" dirty="0" err="1" smtClean="0"/>
              <a:t>구독관리</a:t>
            </a:r>
            <a:r>
              <a:rPr lang="ko-KR" altLang="en-US" baseline="0" dirty="0" smtClean="0"/>
              <a:t> 객체를 이용해 일괄해제하거나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RawDataSubject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OnCompleted</a:t>
            </a:r>
            <a:r>
              <a:rPr lang="ko-KR" altLang="en-US" baseline="0" dirty="0" smtClean="0"/>
              <a:t>를 방출하게 하면 구독이 모두 종료됩니다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54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아까 공개해드린 </a:t>
            </a:r>
            <a:r>
              <a:rPr lang="en-US" altLang="ko-KR" dirty="0" err="1" smtClean="0"/>
              <a:t>DataMagicianRx</a:t>
            </a:r>
            <a:r>
              <a:rPr lang="en-US" altLang="ko-KR" dirty="0" smtClean="0"/>
              <a:t> </a:t>
            </a:r>
            <a:r>
              <a:rPr lang="ko-KR" altLang="en-US" dirty="0" smtClean="0"/>
              <a:t>솔루션을 보면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개의 프로젝트가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여기서 서버가 되는 </a:t>
            </a:r>
            <a:r>
              <a:rPr lang="en-US" altLang="ko-KR" dirty="0" err="1" smtClean="0"/>
              <a:t>DataGenerator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DataMagician</a:t>
            </a:r>
            <a:r>
              <a:rPr lang="ko-KR" altLang="en-US" dirty="0" smtClean="0"/>
              <a:t>을 확인해보겠습니다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DataGenerator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Usings.cs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더블클릭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최신 문법인 </a:t>
            </a:r>
            <a:r>
              <a:rPr lang="en-US" altLang="ko-KR" dirty="0" err="1" smtClean="0"/>
              <a:t>globalusing</a:t>
            </a:r>
            <a:r>
              <a:rPr lang="ko-KR" altLang="en-US" dirty="0" smtClean="0"/>
              <a:t>을 모아 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저는 </a:t>
            </a:r>
            <a:r>
              <a:rPr lang="en-US" altLang="ko-KR" dirty="0" err="1" smtClean="0"/>
              <a:t>Nuget</a:t>
            </a:r>
            <a:r>
              <a:rPr lang="ko-KR" altLang="en-US" dirty="0" smtClean="0"/>
              <a:t>에서 받거나 </a:t>
            </a:r>
            <a:r>
              <a:rPr lang="en-US" altLang="ko-KR" dirty="0" smtClean="0"/>
              <a:t>BCL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FCL</a:t>
            </a:r>
            <a:r>
              <a:rPr lang="ko-KR" altLang="en-US" dirty="0" smtClean="0"/>
              <a:t>에 속하는 부분을 </a:t>
            </a:r>
            <a:r>
              <a:rPr lang="en-US" altLang="ko-KR" dirty="0" smtClean="0"/>
              <a:t>global using </a:t>
            </a:r>
            <a:r>
              <a:rPr lang="ko-KR" altLang="en-US" dirty="0" smtClean="0"/>
              <a:t>파일로 따로 저장하고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 솔루션 안에서 제가 개발한 네임스페이스만 소스코드에서 직접 네임스페이스를 참조하여 사용합니다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Program.cs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더블클릭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Program.cs</a:t>
            </a:r>
            <a:r>
              <a:rPr lang="en-US" altLang="ko-KR" dirty="0" smtClean="0"/>
              <a:t> </a:t>
            </a:r>
            <a:r>
              <a:rPr lang="ko-KR" altLang="en-US" dirty="0" smtClean="0"/>
              <a:t>는 이게 전부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.net</a:t>
            </a:r>
            <a:r>
              <a:rPr lang="en-US" altLang="ko-KR" dirty="0" smtClean="0"/>
              <a:t> 5 </a:t>
            </a:r>
            <a:r>
              <a:rPr lang="ko-KR" altLang="en-US" dirty="0" smtClean="0"/>
              <a:t>부터 도입된 </a:t>
            </a:r>
            <a:r>
              <a:rPr lang="en-US" altLang="ko-KR" dirty="0" smtClean="0"/>
              <a:t>Top Level Programming</a:t>
            </a:r>
            <a:r>
              <a:rPr lang="ko-KR" altLang="en-US" dirty="0" smtClean="0"/>
              <a:t>인데 이렇게 </a:t>
            </a:r>
            <a:r>
              <a:rPr lang="ko-KR" altLang="en-US" dirty="0" err="1" smtClean="0"/>
              <a:t>간소화랄게</a:t>
            </a:r>
            <a:r>
              <a:rPr lang="ko-KR" altLang="en-US" dirty="0" smtClean="0"/>
              <a:t> 없는 아무것도 없는 구조로 되어있으며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거기에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제네릭 호스트를 추가한 모습입니다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제네릭 호스트가 익숙하지 않으신 분도 있으시겠지만 이렇게 </a:t>
            </a:r>
            <a:r>
              <a:rPr lang="ko-KR" altLang="en-US" dirty="0" err="1" smtClean="0"/>
              <a:t>로거와</a:t>
            </a:r>
            <a:r>
              <a:rPr lang="ko-KR" altLang="en-US" dirty="0" smtClean="0"/>
              <a:t> 서비스들을 일괄처리하여 밑에 런 </a:t>
            </a:r>
            <a:r>
              <a:rPr lang="ko-KR" altLang="en-US" dirty="0" err="1" smtClean="0"/>
              <a:t>에이싱크에서</a:t>
            </a:r>
            <a:r>
              <a:rPr lang="ko-KR" altLang="en-US" dirty="0" smtClean="0"/>
              <a:t> 코드가 비동기로 쏙 들어갑니다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이후 코드가 지나가버려서 어플리케이션이 종료되지 않습니다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보시면 </a:t>
            </a:r>
            <a:r>
              <a:rPr lang="en-US" altLang="ko-KR" dirty="0" err="1" smtClean="0"/>
              <a:t>DataContainerService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싱글턴</a:t>
            </a:r>
            <a:r>
              <a:rPr lang="ko-KR" altLang="en-US" dirty="0" smtClean="0"/>
              <a:t> 인스턴스로 등록했고</a:t>
            </a:r>
          </a:p>
          <a:p>
            <a:endParaRPr lang="ko-KR" altLang="en-US" dirty="0" smtClean="0"/>
          </a:p>
          <a:p>
            <a:r>
              <a:rPr lang="en-US" altLang="ko-KR" dirty="0" err="1" smtClean="0"/>
              <a:t>AddHostedService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Tcp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소켓 서버 서비스를 등록했습니다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제네릭 호스트에서 호스팅 서비스는 정상적인 방법으로는 동시에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개만 동작되며 </a:t>
            </a:r>
            <a:r>
              <a:rPr lang="ko-KR" altLang="en-US" dirty="0" err="1" smtClean="0"/>
              <a:t>여러개의</a:t>
            </a:r>
            <a:r>
              <a:rPr lang="ko-KR" altLang="en-US" dirty="0" smtClean="0"/>
              <a:t> 서비스를 동시에 돌리시려면 다른 편법을 사용해야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데이터 컨테이너 서비스 클릭하고 </a:t>
            </a:r>
            <a:r>
              <a:rPr lang="en-US" altLang="ko-KR" dirty="0" smtClean="0"/>
              <a:t>F12)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생성자를</a:t>
            </a:r>
            <a:r>
              <a:rPr lang="ko-KR" altLang="en-US" dirty="0" smtClean="0"/>
              <a:t> 보시면 제네릭 호스트를 통해 등록한 </a:t>
            </a:r>
            <a:r>
              <a:rPr lang="ko-KR" altLang="en-US" dirty="0" err="1" smtClean="0"/>
              <a:t>로거를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주입받을</a:t>
            </a:r>
            <a:r>
              <a:rPr lang="ko-KR" altLang="en-US" dirty="0" smtClean="0"/>
              <a:t>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예제 소스이기 때문에 </a:t>
            </a:r>
            <a:r>
              <a:rPr lang="ko-KR" altLang="en-US" dirty="0" err="1" smtClean="0"/>
              <a:t>소켓서버</a:t>
            </a:r>
            <a:r>
              <a:rPr lang="ko-KR" altLang="en-US" dirty="0" smtClean="0"/>
              <a:t> 특유의 네트워킹 처리는 미흡하게 되어있으니까 그 점은 양해 부탁드립니다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DataGenerate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메서드를 통해 기간 타이머를 적용하여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데이터를 생성하는 서비스입니다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id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증가하여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이 되면 </a:t>
            </a:r>
            <a:r>
              <a:rPr lang="en-US" altLang="ko-KR" dirty="0" smtClean="0"/>
              <a:t>Rx Stream</a:t>
            </a:r>
            <a:r>
              <a:rPr lang="ko-KR" altLang="en-US" dirty="0" smtClean="0"/>
              <a:t>에 완료 신호를 전송합니다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서비스 자체는 계속해서 돌겠지만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스크롤 위로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</a:t>
            </a:r>
            <a:r>
              <a:rPr lang="en-US" altLang="ko-KR" dirty="0" err="1" smtClean="0"/>
              <a:t>RawDataSubject</a:t>
            </a:r>
            <a:r>
              <a:rPr lang="ko-KR" altLang="en-US" dirty="0" smtClean="0"/>
              <a:t>를 구독하는 </a:t>
            </a:r>
            <a:r>
              <a:rPr lang="en-US" altLang="ko-KR" dirty="0" smtClean="0"/>
              <a:t>Rx </a:t>
            </a:r>
            <a:r>
              <a:rPr lang="ko-KR" altLang="en-US" dirty="0" err="1" smtClean="0"/>
              <a:t>구독에게</a:t>
            </a:r>
            <a:r>
              <a:rPr lang="ko-KR" altLang="en-US" dirty="0" smtClean="0"/>
              <a:t> 완료 신호를 전송하므로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초가 흐른 시점에 구독은 모두 자동 종료될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TcpServerService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더블클릭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여기서는 이번 </a:t>
            </a:r>
            <a:r>
              <a:rPr lang="ko-KR" altLang="en-US" dirty="0" err="1" smtClean="0"/>
              <a:t>닷넷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에서 새로 도입된 기본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통해 아까 제네릭 호스트에서 등록한 인스턴스를 </a:t>
            </a:r>
            <a:r>
              <a:rPr lang="ko-KR" altLang="en-US" dirty="0" err="1" smtClean="0"/>
              <a:t>주입받습니다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BackgroundService</a:t>
            </a:r>
            <a:r>
              <a:rPr lang="ko-KR" altLang="en-US" dirty="0" smtClean="0"/>
              <a:t>의 오버라이드인 </a:t>
            </a:r>
            <a:r>
              <a:rPr lang="en-US" altLang="ko-KR" dirty="0" err="1" smtClean="0"/>
              <a:t>ExecuteAsync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메서드가 실행되는 서비스입니다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무한 루프를 돌면서 지정된 소켓 범위만큼 </a:t>
            </a:r>
            <a:r>
              <a:rPr lang="ko-KR" altLang="en-US" dirty="0" err="1" smtClean="0"/>
              <a:t>리스닝을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DataContainerService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TcpServerService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브레이크 포인트를 찍는다</a:t>
            </a:r>
            <a:r>
              <a:rPr lang="en-US" altLang="ko-KR" dirty="0" smtClean="0"/>
              <a:t>.)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기본적으로 제네릭호스트에 등록된 타입들은 그 타입이 사용이 될 때 인스턴스가 할당이 되는 레이지 로딩 방식을 택하고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디버그 시작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지금 </a:t>
            </a:r>
            <a:r>
              <a:rPr lang="en-US" altLang="ko-KR" dirty="0" err="1" smtClean="0"/>
              <a:t>DataContainerService</a:t>
            </a:r>
            <a:r>
              <a:rPr lang="ko-KR" altLang="en-US" dirty="0" smtClean="0"/>
              <a:t>의 브레이크 포인트가 먼저 찍힌 이유는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TcpServerService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파트 강조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TcpServersService</a:t>
            </a:r>
            <a:r>
              <a:rPr lang="ko-KR" altLang="en-US" dirty="0" smtClean="0"/>
              <a:t>의 기본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DataContainerService</a:t>
            </a:r>
            <a:r>
              <a:rPr lang="ko-KR" altLang="en-US" dirty="0" smtClean="0"/>
              <a:t>를 필요로 하기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필요한 타입이 있다면 당연히 사전에 인스턴스를 먼저 만들고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할당을 </a:t>
            </a:r>
            <a:r>
              <a:rPr lang="ko-KR" altLang="en-US" dirty="0" err="1" smtClean="0"/>
              <a:t>해줘야하기</a:t>
            </a:r>
            <a:r>
              <a:rPr lang="ko-KR" altLang="en-US" dirty="0" smtClean="0"/>
              <a:t>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DataContainerService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DataContainerService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필요로 하는 </a:t>
            </a:r>
            <a:r>
              <a:rPr lang="ko-KR" altLang="en-US" dirty="0" err="1" smtClean="0"/>
              <a:t>인자값이</a:t>
            </a:r>
            <a:r>
              <a:rPr lang="ko-KR" altLang="en-US" dirty="0" smtClean="0"/>
              <a:t> 없기 때문에 여기서부터 브레이크 포인트가 찍힌 것이고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DataContainerService</a:t>
            </a:r>
            <a:r>
              <a:rPr lang="ko-KR" altLang="en-US" dirty="0" smtClean="0"/>
              <a:t>가 다른 타입을 생성자의 인자로 받고 있었다면 그 타입부터 먼저 브레이크 포인트가 찍혔을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따라서 이 시점에서 이미 </a:t>
            </a:r>
            <a:r>
              <a:rPr lang="en-US" altLang="ko-KR" dirty="0" err="1" smtClean="0"/>
              <a:t>DataContainerService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프레드릭타이머는</a:t>
            </a:r>
            <a:r>
              <a:rPr lang="ko-KR" altLang="en-US" dirty="0" smtClean="0"/>
              <a:t> 동작하여 데이터를 이미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초마다 생성하여 </a:t>
            </a:r>
            <a:r>
              <a:rPr lang="en-US" altLang="ko-KR" dirty="0" err="1" smtClean="0"/>
              <a:t>rx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밀어넣고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브레이크 포인트 해제하고 </a:t>
            </a:r>
            <a:r>
              <a:rPr lang="en-US" altLang="ko-KR" dirty="0" smtClean="0"/>
              <a:t>F5)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소켓 연결을 대기하게 되고 소켓 </a:t>
            </a:r>
            <a:r>
              <a:rPr lang="ko-KR" altLang="en-US" dirty="0" err="1" smtClean="0"/>
              <a:t>억셉트가</a:t>
            </a:r>
            <a:r>
              <a:rPr lang="ko-KR" altLang="en-US" dirty="0" smtClean="0"/>
              <a:t> 되는 순간 자신에게 연결된 클라이언트에게 </a:t>
            </a:r>
            <a:r>
              <a:rPr lang="en-US" altLang="ko-KR" dirty="0" err="1" smtClean="0"/>
              <a:t>DataContainerService</a:t>
            </a:r>
            <a:r>
              <a:rPr lang="ko-KR" altLang="en-US" dirty="0" smtClean="0"/>
              <a:t>에서 생성한 데이터를 전송합니다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WriteToPipe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 강조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생성한 데이터를 클라이언트에게 전송하는 방식은 파이프를 사용합니다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역시 연속적인 스트림 처리에 적합하기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쓰기 파이프에 데이터를 쌓기 위해서 </a:t>
            </a:r>
            <a:r>
              <a:rPr lang="en-US" altLang="ko-KR" dirty="0" smtClean="0"/>
              <a:t>Rx</a:t>
            </a:r>
            <a:r>
              <a:rPr lang="ko-KR" altLang="en-US" dirty="0" smtClean="0"/>
              <a:t>구독을 생성합니다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아까 보여드렸던 예제에서는 이 </a:t>
            </a:r>
            <a:r>
              <a:rPr lang="en-US" altLang="ko-KR" dirty="0" smtClean="0"/>
              <a:t>Do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Task </a:t>
            </a:r>
            <a:r>
              <a:rPr lang="ko-KR" altLang="en-US" dirty="0" smtClean="0"/>
              <a:t>부분이 </a:t>
            </a:r>
            <a:r>
              <a:rPr lang="en-US" altLang="ko-KR" dirty="0" smtClean="0"/>
              <a:t>Subscribe</a:t>
            </a:r>
            <a:r>
              <a:rPr lang="ko-KR" altLang="en-US" dirty="0" smtClean="0"/>
              <a:t>로 끝났기 때문에 의아해하실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구독은 기본적으로 비동기로 작동하기 때문에 구독을 </a:t>
            </a:r>
            <a:r>
              <a:rPr lang="ko-KR" altLang="en-US" dirty="0" err="1" smtClean="0"/>
              <a:t>만들고나면</a:t>
            </a:r>
            <a:r>
              <a:rPr lang="ko-KR" altLang="en-US" dirty="0" smtClean="0"/>
              <a:t> 코드가 밑으로 흘러버려서 </a:t>
            </a:r>
            <a:r>
              <a:rPr lang="ko-KR" altLang="en-US" dirty="0" err="1" smtClean="0"/>
              <a:t>원치않는</a:t>
            </a:r>
            <a:r>
              <a:rPr lang="ko-KR" altLang="en-US" dirty="0" smtClean="0"/>
              <a:t> 타이밍에 다른 코드가 실행될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그래서 구독을 스레드 풀에서 실행하면서 대기하기 위해 </a:t>
            </a:r>
            <a:r>
              <a:rPr lang="en-US" altLang="ko-KR" dirty="0" smtClean="0"/>
              <a:t>Subscribe</a:t>
            </a:r>
            <a:r>
              <a:rPr lang="ko-KR" altLang="en-US" dirty="0" smtClean="0"/>
              <a:t>가 아닌 </a:t>
            </a:r>
            <a:r>
              <a:rPr lang="en-US" altLang="ko-KR" dirty="0" smtClean="0"/>
              <a:t>Do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ToTask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오퍼레이터를 이용하여 구독 자체를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캡슐화했습니다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이제 이 구독은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가 완료되면서 자동으로 해제되기 때문에 따로 아까 보여드린 코드처럼 해제할 구독 포인트를 보관하지 않아도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대신 원한다면 스레드 취소 토큰을 이용할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DataMagician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확장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이제 클라이언트 소스를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Usings.cs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Program.cs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마찬가지로 글로벌 유징을 사용했고 제네릭 호스트로 구성했습니다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TcpClientService.cs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더블 클릭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아까 </a:t>
            </a:r>
            <a:r>
              <a:rPr lang="ko-KR" altLang="en-US" dirty="0" err="1" smtClean="0"/>
              <a:t>서버쪽</a:t>
            </a:r>
            <a:r>
              <a:rPr lang="ko-KR" altLang="en-US" dirty="0" smtClean="0"/>
              <a:t> 서비스와 동일한 구조로 되어있습니다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여기서는 서버에 연결을 하면서 실패하면 포트를 자동 증가시켜서 재시도하는 컨셉으로 되어있습니다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밑으로 내려서 구독 메서드 확인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이제 여기서 제가 주로 사용했던 </a:t>
            </a:r>
            <a:r>
              <a:rPr lang="en-US" altLang="ko-KR" dirty="0" smtClean="0"/>
              <a:t>Rx </a:t>
            </a:r>
            <a:r>
              <a:rPr lang="ko-KR" altLang="en-US" dirty="0" smtClean="0"/>
              <a:t>사용 방법을 적어놨습니다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예제마다</a:t>
            </a:r>
            <a:r>
              <a:rPr lang="ko-KR" altLang="en-US" dirty="0" smtClean="0"/>
              <a:t> 어떤 컨셉으로 구독을 만들었는지 주석으로 확인해보시면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필요하신 구독의 형태를 정확하게 </a:t>
            </a:r>
            <a:r>
              <a:rPr lang="ko-KR" altLang="en-US" dirty="0" err="1" smtClean="0"/>
              <a:t>확인해보시려면</a:t>
            </a:r>
            <a:r>
              <a:rPr lang="ko-KR" altLang="en-US" dirty="0" smtClean="0"/>
              <a:t> 당연히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구독 메서드 </a:t>
            </a:r>
            <a:r>
              <a:rPr lang="ko-KR" altLang="en-US" dirty="0" err="1" smtClean="0"/>
              <a:t>호출부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여기를 </a:t>
            </a:r>
            <a:r>
              <a:rPr lang="ko-KR" altLang="en-US" dirty="0" err="1" smtClean="0"/>
              <a:t>주석처리하셔서</a:t>
            </a:r>
            <a:r>
              <a:rPr lang="ko-KR" altLang="en-US" dirty="0" smtClean="0"/>
              <a:t> 구독을 </a:t>
            </a:r>
            <a:r>
              <a:rPr lang="ko-KR" altLang="en-US" dirty="0" err="1" smtClean="0"/>
              <a:t>안만드시면</a:t>
            </a:r>
            <a:r>
              <a:rPr lang="ko-KR" altLang="en-US" dirty="0" smtClean="0"/>
              <a:t>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보시면 </a:t>
            </a:r>
            <a:r>
              <a:rPr lang="en-US" altLang="ko-KR" dirty="0" smtClean="0"/>
              <a:t>Rx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LINQ</a:t>
            </a:r>
            <a:r>
              <a:rPr lang="ko-KR" altLang="en-US" dirty="0" smtClean="0"/>
              <a:t>와 정말 유사하기 때문에 코드 </a:t>
            </a:r>
            <a:r>
              <a:rPr lang="ko-KR" altLang="en-US" dirty="0" err="1" smtClean="0"/>
              <a:t>가독성이</a:t>
            </a:r>
            <a:r>
              <a:rPr lang="ko-KR" altLang="en-US" dirty="0" smtClean="0"/>
              <a:t> 정말 좋습니다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이제 실행해보겠습니다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39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구독이라고 표현하는 것들에는 여러가지가 있습니다</a:t>
            </a:r>
            <a:r>
              <a:rPr lang="en-US" altLang="ko-KR" dirty="0"/>
              <a:t>. </a:t>
            </a:r>
            <a:r>
              <a:rPr lang="ko-KR" altLang="en-US" dirty="0"/>
              <a:t>앞선 서비스들도 그러하고</a:t>
            </a:r>
            <a:r>
              <a:rPr lang="en-US" altLang="ko-KR" dirty="0"/>
              <a:t>, </a:t>
            </a:r>
            <a:r>
              <a:rPr lang="ko-KR" altLang="en-US" dirty="0"/>
              <a:t>사실 개발자들도 업무에 많이 사용하는 단어일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 근처에서 구할 수 있는 구독은 멀리 가지 않고 </a:t>
            </a:r>
            <a:r>
              <a:rPr lang="en-US" altLang="ko-KR" dirty="0"/>
              <a:t>WPF</a:t>
            </a:r>
            <a:r>
              <a:rPr lang="ko-KR" altLang="en-US" dirty="0"/>
              <a:t>에서 </a:t>
            </a:r>
            <a:r>
              <a:rPr lang="en-US" altLang="ko-KR" dirty="0"/>
              <a:t>Binding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개념에서 찾았습니다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아마 바인딩을 경험해보지 못하신 분들은 이게 뭔가</a:t>
            </a:r>
            <a:r>
              <a:rPr lang="en-US" altLang="ko-KR" baseline="0" dirty="0"/>
              <a:t>?</a:t>
            </a:r>
            <a:r>
              <a:rPr lang="ko-KR" altLang="en-US" baseline="0" dirty="0"/>
              <a:t> 하실 수 있는데요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 바인딩이라는 것은 어렵게 말하면 데이터를 흘려 보낼 수 있는 하나의 파이프를 만드는 것과 같다고 비유할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 바인딩이 없다면 우리는 아마도 이런 코딩을 해야합니다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7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객체가 될 수도 있고 </a:t>
            </a:r>
            <a:r>
              <a:rPr lang="en-US" altLang="ko-KR" dirty="0"/>
              <a:t>UI</a:t>
            </a:r>
            <a:r>
              <a:rPr lang="ko-KR" altLang="en-US" dirty="0"/>
              <a:t>가 없는 객체가 될 수도 있는데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이렇게 코드로 내가 원하는 데이터를 특정 </a:t>
            </a:r>
            <a:r>
              <a:rPr lang="ko-KR" altLang="en-US" baseline="0" dirty="0" err="1"/>
              <a:t>프로퍼티</a:t>
            </a:r>
            <a:r>
              <a:rPr lang="ko-KR" altLang="en-US" baseline="0" dirty="0"/>
              <a:t> 또는 필드에 집어 넣어줘야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algn="l"/>
            <a:r>
              <a:rPr lang="ko-KR" altLang="en-US" u="none" dirty="0"/>
              <a:t>이게 어디가 이상한가 싶으신 분도 계시겠지만 데이터를 바인딩을 해 놓는다면 내가 직접 코드로 데이터를 넣지 않고 내가 만들어둔 바인딩 메커니즘에 의해 데이터가 자동으로 흘러가게 됩니다</a:t>
            </a:r>
            <a:r>
              <a:rPr lang="en-US" altLang="ko-KR" u="none" dirty="0"/>
              <a:t>.</a:t>
            </a:r>
            <a:endParaRPr lang="ko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/>
              <a:t>이런 식이 될 것 입니다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그렇다면 왜 이런 방식을 쓸까요</a:t>
            </a:r>
            <a:r>
              <a:rPr lang="en-US" altLang="ko-KR" u="none" dirty="0"/>
              <a:t>?</a:t>
            </a:r>
          </a:p>
          <a:p>
            <a:endParaRPr lang="en-US" altLang="ko-KR" u="none" dirty="0"/>
          </a:p>
          <a:p>
            <a:r>
              <a:rPr lang="ko-KR" altLang="en-US" u="none" dirty="0"/>
              <a:t>소스코드도 더 길고 한 눈에 안 들어 오게 만들어져 있습니다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익숙하지 않으신 분들은 이 방식이 비효율적이라고 생각하실 수 있습니다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하지만 이런 경우라면 어떨까요</a:t>
            </a:r>
            <a:r>
              <a:rPr lang="en-US" altLang="ko-KR" u="none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/>
              <a:t>똑같은 데이터를 여러 개의 객체에 주입해야한다면 매번 소스코드를 수정해야할 것입니다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대신 구독하는 방식을 선택하면 데이터는 데이터 대로 움직이고 구독이 생긴 대상에게 데이터 변경을 전달할 수 있습니다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그리고 지금은 버튼 클릭</a:t>
            </a:r>
            <a:r>
              <a:rPr lang="ko-KR" altLang="en-US" u="none" baseline="0" dirty="0"/>
              <a:t> 이벤트를 예시로 들었지만</a:t>
            </a:r>
            <a:r>
              <a:rPr lang="en-US" altLang="ko-KR" u="none" baseline="0" dirty="0"/>
              <a:t>, </a:t>
            </a:r>
            <a:r>
              <a:rPr lang="ko-KR" altLang="en-US" u="none" baseline="0" dirty="0"/>
              <a:t>여러 이벤트를 탈 때마다 데이터를 계속 바꿔줘야 한다면 그 이벤트들 마다 데이터를 바꾸는 코드를 계속해서 넣어야 합니다</a:t>
            </a:r>
            <a:r>
              <a:rPr lang="en-US" altLang="ko-KR" u="none" baseline="0" dirty="0"/>
              <a:t>.</a:t>
            </a:r>
          </a:p>
          <a:p>
            <a:endParaRPr lang="en-US" altLang="ko-KR" u="none" baseline="0" dirty="0"/>
          </a:p>
          <a:p>
            <a:r>
              <a:rPr lang="ko-KR" altLang="en-US" u="none" dirty="0"/>
              <a:t>하지만 이벤트를 쓰지 않고 구독을 하게 되면 이벤트를 계속해서 만들</a:t>
            </a:r>
            <a:r>
              <a:rPr lang="ko-KR" altLang="en-US" u="none" baseline="0" dirty="0"/>
              <a:t> 필요가 없어지고 데이터만 바꿔주면 됩니다</a:t>
            </a:r>
            <a:r>
              <a:rPr lang="en-US" altLang="ko-KR" u="none" baseline="0" dirty="0"/>
              <a:t>.</a:t>
            </a:r>
            <a:endParaRPr lang="ko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8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/>
              <a:t>내가 데이터를 넣어주는</a:t>
            </a:r>
            <a:r>
              <a:rPr lang="ko-KR" altLang="en-US" u="none" baseline="0" dirty="0"/>
              <a:t> 게 아니라 데이터가 소스를 바라보게 만들면</a:t>
            </a:r>
            <a:endParaRPr lang="en-US" altLang="ko-KR" u="none" dirty="0"/>
          </a:p>
          <a:p>
            <a:endParaRPr lang="en-US" altLang="ko-KR" u="none" dirty="0"/>
          </a:p>
          <a:p>
            <a:r>
              <a:rPr lang="ko-KR" altLang="en-US" u="none" dirty="0"/>
              <a:t>데이터는 데이터</a:t>
            </a:r>
            <a:r>
              <a:rPr lang="ko-KR" altLang="en-US" u="none" baseline="0" dirty="0"/>
              <a:t> 대로 핸들링하면서 </a:t>
            </a:r>
            <a:r>
              <a:rPr lang="en-US" altLang="ko-KR" u="none" baseline="0" dirty="0"/>
              <a:t>View</a:t>
            </a:r>
            <a:r>
              <a:rPr lang="ko-KR" altLang="en-US" u="none" baseline="0" dirty="0"/>
              <a:t>에 구애 받지 않고 뷰가 생성되던 말던 본인의 책임을 할 수 있게 됩니다</a:t>
            </a:r>
            <a:r>
              <a:rPr lang="en-US" altLang="ko-KR" u="none" baseline="0" dirty="0"/>
              <a:t>.</a:t>
            </a:r>
          </a:p>
          <a:p>
            <a:endParaRPr lang="en-US" altLang="ko-KR" u="none" baseline="0" dirty="0"/>
          </a:p>
          <a:p>
            <a:r>
              <a:rPr lang="ko-KR" altLang="en-US" u="none" baseline="0" dirty="0"/>
              <a:t>그리고 </a:t>
            </a:r>
            <a:r>
              <a:rPr lang="en-US" altLang="ko-KR" u="none" baseline="0" dirty="0"/>
              <a:t>View</a:t>
            </a:r>
            <a:r>
              <a:rPr lang="ko-KR" altLang="en-US" u="none" baseline="0" dirty="0"/>
              <a:t>가 생기면 이렇게 바인딩을 지정해서 그냥 변경이 되었다는 것을 알려주면 됩니다</a:t>
            </a:r>
            <a:r>
              <a:rPr lang="en-US" altLang="ko-KR" u="none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8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</a:t>
            </a:r>
            <a:r>
              <a:rPr lang="ko-KR" altLang="en-US" baseline="0" dirty="0"/>
              <a:t> 가지 예시가 더 있습니다</a:t>
            </a:r>
            <a:r>
              <a:rPr lang="en-US" altLang="ko-KR" baseline="0" dirty="0"/>
              <a:t>. </a:t>
            </a:r>
            <a:r>
              <a:rPr lang="en-US" altLang="ko-KR" baseline="0" dirty="0" err="1"/>
              <a:t>CommunityToolkit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Messenger</a:t>
            </a:r>
            <a:r>
              <a:rPr lang="ko-KR" altLang="en-US" baseline="0" dirty="0"/>
              <a:t>가 이런 구독의 개념입니다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이렇게 </a:t>
            </a:r>
            <a:r>
              <a:rPr lang="en-US" altLang="ko-KR" dirty="0" err="1"/>
              <a:t>CommunityToolkit</a:t>
            </a:r>
            <a:r>
              <a:rPr lang="ko-KR" altLang="en-US" dirty="0"/>
              <a:t>을 사용하면서 그 중 </a:t>
            </a:r>
            <a:r>
              <a:rPr lang="en-US" altLang="ko-KR" dirty="0" err="1"/>
              <a:t>ObservableRecipient</a:t>
            </a:r>
            <a:r>
              <a:rPr lang="ko-KR" altLang="en-US" dirty="0"/>
              <a:t>를 상속한 </a:t>
            </a:r>
            <a:r>
              <a:rPr lang="ko-KR" altLang="en-US" dirty="0" err="1"/>
              <a:t>뷰모델을</a:t>
            </a:r>
            <a:r>
              <a:rPr lang="ko-KR" altLang="en-US" dirty="0"/>
              <a:t> 사용할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생성자에서</a:t>
            </a:r>
            <a:r>
              <a:rPr lang="ko-KR" altLang="en-US" dirty="0"/>
              <a:t> </a:t>
            </a:r>
            <a:r>
              <a:rPr lang="en-US" altLang="ko-KR" dirty="0" err="1"/>
              <a:t>IsActive</a:t>
            </a:r>
            <a:r>
              <a:rPr lang="en-US" altLang="ko-KR" baseline="0" dirty="0"/>
              <a:t> </a:t>
            </a:r>
            <a:r>
              <a:rPr lang="ko-KR" altLang="en-US" baseline="0" dirty="0"/>
              <a:t>속성만 활성화 해주면 메신저를 바로 쓸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간단하게 </a:t>
            </a:r>
            <a:r>
              <a:rPr lang="en-US" altLang="ko-KR" baseline="0" dirty="0"/>
              <a:t>Send </a:t>
            </a:r>
            <a:r>
              <a:rPr lang="ko-KR" altLang="en-US" baseline="0" dirty="0"/>
              <a:t>메시지를 호출하는 것만으로 이 데이터 타입을 구독하고 있는 모든 개체에게 데이터 전파가 진행됩니다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당연하겠지만 수많은 객체가 있다고 하더라도 구독을 하고 있지 않은 객체에게 데이터가 전파되지는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이것은 왜 또 이렇게 할까요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이렇게 안하려면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코드에는 적지 않았지만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뷰모델끼리</a:t>
            </a:r>
            <a:r>
              <a:rPr lang="ko-KR" altLang="en-US" baseline="0" dirty="0"/>
              <a:t> 의존성을 다 걸어서 뭐가 바뀌면 뭐가 바뀌고 이거도 바꿔주고 저거도 바꿔주고 그걸 코드로 다 </a:t>
            </a:r>
            <a:r>
              <a:rPr lang="ko-KR" altLang="en-US" baseline="0" dirty="0" err="1"/>
              <a:t>쳐넣어야하지만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여러 개의 </a:t>
            </a:r>
            <a:r>
              <a:rPr lang="ko-KR" altLang="en-US" baseline="0" dirty="0" err="1"/>
              <a:t>뷰모델을</a:t>
            </a:r>
            <a:r>
              <a:rPr lang="ko-KR" altLang="en-US" baseline="0" dirty="0"/>
              <a:t> 만들더라도 오로지 메신저 하나에만 의존하여 데이터를 그냥 받을 수 있게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내가 필요한 데이터를 내가 필요할 때마다 요청해서 받는 게 아니라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어차피 필요한 데이터라고 가정이 되어있다면 프로그램을 시작할 때부터 데이터를 자동으로 나에게 흘러 들어올 수 있도록 파이프 작업을 해놓는 의미이기도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내가 다른 작업을 하면서도 데이터가 들어오면 그것에 대한 처리만 할 수 있게 되고 요청해서 받지 않을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3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여기 나와있는 것 이외의 서비스에서 카드가 결제 되었다고 연락이 오면 그것은 제가 피싱 당해서 제 데이터가 유출이 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구독을 신청한 건 위의 서비스들이니까요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이런 구독이 없었다면 제가 매번 결제를 직접 위 서비스들을 </a:t>
            </a:r>
            <a:r>
              <a:rPr lang="ko-KR" altLang="en-US" baseline="0" dirty="0" err="1"/>
              <a:t>결제일마다</a:t>
            </a:r>
            <a:r>
              <a:rPr lang="ko-KR" altLang="en-US" baseline="0" dirty="0"/>
              <a:t> 결제를 해야할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그런 서비스가 많아질 수록 저는 각기 다른 서비스들의 </a:t>
            </a:r>
            <a:r>
              <a:rPr lang="ko-KR" altLang="en-US" baseline="0" dirty="0" err="1"/>
              <a:t>결제일마다</a:t>
            </a:r>
            <a:r>
              <a:rPr lang="ko-KR" altLang="en-US" baseline="0" dirty="0"/>
              <a:t> 너무 힘들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또한 제가 신청한 이외의 서비스가 맘대로 저한테 결제를 요구해서도 안됩니다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먼저 구독을 신청하지 않았기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그럼 이 당연한 소리를 왜 </a:t>
            </a:r>
            <a:r>
              <a:rPr lang="ko-KR" altLang="en-US" baseline="0" dirty="0" err="1"/>
              <a:t>자꾸하냐면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6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949063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881528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384557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818873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189392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8738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hyperlink" Target="https://cactus.tistory.com/306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unsplash.com/ko/%EC%82%AC%EC%A7%84/%EB%B3%B4%EB%9D%BC%EC%83%89-%EA%B8%80%EC%9E%90%EA%B0%80-%EC%83%88%EA%B2%A8%EC%A7%84-%ED%9D%B0%EC%83%89-%EC%A3%BC%EC%82%AC%EC%9C%84-xgcCGDGIcfY?utm_content=creditCopyText&amp;utm_medium=referral&amp;utm_source=unsplash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unsplash.com/ko/@rubaitulazad?utm_content=creditCopyText&amp;utm_medium=referral&amp;utm_source=unsplash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github.com/naver/d2codingfont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bennett_family_house_monticello_ny.jp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geograph.org.uk/photo/398584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lumenlearning.com/suny-physics/chapter/23-7-transformer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en.wikipedia.org/wiki/Tod_met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hyperlink" Target="https://www.publicdomainpictures.net/view-image.php?image=211753&amp;picture=office-computer" TargetMode="Externa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.docs.live.net/97f021906d17d0ed/.NET%20Dev/.NET%20L!VE%202023%20Fal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ivex.io/documentation/operator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omnibs/6b2cbdba2685693448ee6779736a00c2#101-rx-samples-in-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0.svg"/><Relationship Id="rId7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906" b="290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This presentation uses the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Pretendard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and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D2Coding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font.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Photo</a:t>
            </a:r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by </a:t>
            </a:r>
            <a:r>
              <a:rPr lang="en-US" altLang="ko-KR" sz="1200" dirty="0" err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Rubaitul</a:t>
            </a:r>
            <a:r>
              <a:rPr lang="en-US" altLang="ko-KR" sz="1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Azad</a:t>
            </a:r>
            <a:r>
              <a:rPr lang="en-US" altLang="ko-KR" sz="1200" dirty="0">
                <a:solidFill>
                  <a:schemeClr val="accent2"/>
                </a:solidFill>
              </a:rPr>
              <a:t> on </a:t>
            </a:r>
            <a:r>
              <a:rPr lang="en-US" altLang="ko-KR" sz="1200" dirty="0" err="1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  <a:latin typeface="+mn-ea"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088488"/>
            <a:chOff x="635234" y="443854"/>
            <a:chExt cx="5143893" cy="50884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4405799"/>
              <a:ext cx="51438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+mj-ea"/>
                  <a:ea typeface="+mj-ea"/>
                </a:rPr>
                <a:t>.NET Conf 2024 x Seoul</a:t>
              </a:r>
              <a:endParaRPr lang="ko-KR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Empowering Tomorrow - Full Stack, AI Enhanced, Developer Focused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0C1D86-8826-556D-FFE7-ECC9B2868F0A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7E432D-5FB5-7D8F-1396-4B73F5A88DD5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21866B-28AB-1304-0980-7EB6DEE65DB4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026" name="Picture 2" descr="Amazon Web Services">
                <a:extLst>
                  <a:ext uri="{FF2B5EF4-FFF2-40B4-BE49-F238E27FC236}">
                    <a16:creationId xmlns:a16="http://schemas.microsoft.com/office/drawing/2014/main" id="{2259EE18-50B4-3309-5E7B-7ADC0AE336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4" descr="Elastic">
                <a:extLst>
                  <a:ext uri="{FF2B5EF4-FFF2-40B4-BE49-F238E27FC236}">
                    <a16:creationId xmlns:a16="http://schemas.microsoft.com/office/drawing/2014/main" id="{E8CDED48-820B-0E99-F924-1D89C02CD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6" descr="Infragistics">
                <a:extLst>
                  <a:ext uri="{FF2B5EF4-FFF2-40B4-BE49-F238E27FC236}">
                    <a16:creationId xmlns:a16="http://schemas.microsoft.com/office/drawing/2014/main" id="{F074A7C7-2CE4-2623-1201-221E9A41D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ouchbase">
                <a:extLst>
                  <a:ext uri="{FF2B5EF4-FFF2-40B4-BE49-F238E27FC236}">
                    <a16:creationId xmlns:a16="http://schemas.microsoft.com/office/drawing/2014/main" id="{16BCEB48-E61B-6BBA-3E19-2A0DFC6F5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Microsoft MVP Program">
                <a:extLst>
                  <a:ext uri="{FF2B5EF4-FFF2-40B4-BE49-F238E27FC236}">
                    <a16:creationId xmlns:a16="http://schemas.microsoft.com/office/drawing/2014/main" id="{89CADB32-84F8-22E5-CEB2-379CC2FB4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83DC2794-6488-3CE1-B804-20A576D79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884727" cy="4351338"/>
          </a:xfrm>
          <a:prstGeom prst="rect">
            <a:avLst/>
          </a:prstGeom>
        </p:spPr>
      </p:pic>
      <p:pic>
        <p:nvPicPr>
          <p:cNvPr id="1026" name="Picture 2" descr="Save $10 on Your First Year of Disney Plus Subscription | TechNad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9" y="2641714"/>
            <a:ext cx="4354285" cy="244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 2"/>
          <p:cNvSpPr/>
          <p:nvPr/>
        </p:nvSpPr>
        <p:spPr>
          <a:xfrm rot="5400000">
            <a:off x="6252362" y="3254036"/>
            <a:ext cx="457200" cy="1224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80514" y="5301343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나도 여기 껴줘</a:t>
            </a:r>
            <a:r>
              <a:rPr lang="en-US" altLang="ko-KR" dirty="0"/>
              <a:t>. </a:t>
            </a:r>
            <a:r>
              <a:rPr lang="ko-KR" altLang="en-US" dirty="0"/>
              <a:t>내가 스스로 </a:t>
            </a:r>
            <a:r>
              <a:rPr lang="ko-KR" altLang="en-US" dirty="0" err="1"/>
              <a:t>결제할께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99513" y="5881019"/>
            <a:ext cx="459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아니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내가 신청을 안했는데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니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맘대로 결제한다고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?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8" name="내용 개체 틀 6"/>
          <p:cNvSpPr>
            <a:spLocks noGrp="1"/>
          </p:cNvSpPr>
          <p:nvPr>
            <p:ph sz="half" idx="2"/>
          </p:nvPr>
        </p:nvSpPr>
        <p:spPr>
          <a:xfrm>
            <a:off x="1534885" y="1690689"/>
            <a:ext cx="3668486" cy="3595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8000" dirty="0"/>
              <a:t>구독</a:t>
            </a:r>
          </a:p>
        </p:txBody>
      </p:sp>
      <p:sp>
        <p:nvSpPr>
          <p:cNvPr id="10" name="내용 개체 틀 6"/>
          <p:cNvSpPr>
            <a:spLocks noGrp="1"/>
          </p:cNvSpPr>
          <p:nvPr>
            <p:ph sz="half" idx="2"/>
          </p:nvPr>
        </p:nvSpPr>
        <p:spPr>
          <a:xfrm>
            <a:off x="6727371" y="1690688"/>
            <a:ext cx="3668486" cy="3595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8000" dirty="0"/>
              <a:t>전파</a:t>
            </a:r>
          </a:p>
        </p:txBody>
      </p:sp>
      <p:pic>
        <p:nvPicPr>
          <p:cNvPr id="2050" name="Picture 2" descr="https://www.devopsschool.com/blog/wp-content/uploads/2022/02/apache-kafk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09" y="5497098"/>
            <a:ext cx="2175381" cy="12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is: What, Why, How - Ivo's Blog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69" y="5435092"/>
            <a:ext cx="2650671" cy="88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38875" y="6263455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PUBSUB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95" y="5259862"/>
            <a:ext cx="1842277" cy="14273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033" y="5335362"/>
            <a:ext cx="1457325" cy="1276350"/>
          </a:xfrm>
          <a:prstGeom prst="rect">
            <a:avLst/>
          </a:prstGeom>
        </p:spPr>
      </p:pic>
      <p:pic>
        <p:nvPicPr>
          <p:cNvPr id="2054" name="Picture 6" descr="Best Message Queue (MQ) Software in 2021 - The Iron.io B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10" y="5637526"/>
            <a:ext cx="2241701" cy="6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그림 3" descr="야외, 철탑, 잔디, 하늘이(가) 표시된 사진&#10;&#10;자동 생성된 설명">
            <a:extLst>
              <a:ext uri="{FF2B5EF4-FFF2-40B4-BE49-F238E27FC236}">
                <a16:creationId xmlns:a16="http://schemas.microsoft.com/office/drawing/2014/main" id="{7B2A3631-8B36-1C0B-6973-D2CB46DBD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2440" y="2136096"/>
            <a:ext cx="4428761" cy="3321571"/>
          </a:xfrm>
          <a:prstGeom prst="rect">
            <a:avLst/>
          </a:prstGeom>
        </p:spPr>
      </p:pic>
      <p:pic>
        <p:nvPicPr>
          <p:cNvPr id="7" name="그림 6" descr="건물, 야외, 집, 창문이(가) 표시된 사진&#10;&#10;자동 생성된 설명">
            <a:extLst>
              <a:ext uri="{FF2B5EF4-FFF2-40B4-BE49-F238E27FC236}">
                <a16:creationId xmlns:a16="http://schemas.microsoft.com/office/drawing/2014/main" id="{FBF79A7C-2F11-FD75-78E9-7EF090236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=""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31206" y="2136097"/>
            <a:ext cx="4982357" cy="3321571"/>
          </a:xfrm>
          <a:prstGeom prst="rect">
            <a:avLst/>
          </a:prstGeom>
        </p:spPr>
      </p:pic>
      <p:sp>
        <p:nvSpPr>
          <p:cNvPr id="9" name="번개 8">
            <a:extLst>
              <a:ext uri="{FF2B5EF4-FFF2-40B4-BE49-F238E27FC236}">
                <a16:creationId xmlns:a16="http://schemas.microsoft.com/office/drawing/2014/main" id="{599424ED-66D3-638B-044D-E207222932F1}"/>
              </a:ext>
            </a:extLst>
          </p:cNvPr>
          <p:cNvSpPr/>
          <p:nvPr/>
        </p:nvSpPr>
        <p:spPr>
          <a:xfrm>
            <a:off x="5276538" y="3057993"/>
            <a:ext cx="1019331" cy="1514007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F9FF521-D12B-CA3D-16E0-120DCC646F93}"/>
              </a:ext>
            </a:extLst>
          </p:cNvPr>
          <p:cNvCxnSpPr>
            <a:stCxn id="7" idx="2"/>
            <a:endCxn id="9" idx="5"/>
          </p:cNvCxnSpPr>
          <p:nvPr/>
        </p:nvCxnSpPr>
        <p:spPr>
          <a:xfrm rot="5400000" flipH="1">
            <a:off x="6861571" y="3096855"/>
            <a:ext cx="1558069" cy="3163558"/>
          </a:xfrm>
          <a:prstGeom prst="bentConnector4">
            <a:avLst>
              <a:gd name="adj1" fmla="val -14672"/>
              <a:gd name="adj2" fmla="val 856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541DE0B-8261-5E5A-3DEF-C68D16CF965B}"/>
              </a:ext>
            </a:extLst>
          </p:cNvPr>
          <p:cNvCxnSpPr>
            <a:stCxn id="9" idx="2"/>
            <a:endCxn id="4" idx="2"/>
          </p:cNvCxnSpPr>
          <p:nvPr/>
        </p:nvCxnSpPr>
        <p:spPr>
          <a:xfrm rot="10800000" flipV="1">
            <a:off x="2626822" y="3738245"/>
            <a:ext cx="2886711" cy="1719422"/>
          </a:xfrm>
          <a:prstGeom prst="bentConnector4">
            <a:avLst>
              <a:gd name="adj1" fmla="val 7540"/>
              <a:gd name="adj2" fmla="val 113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A890C8-F14F-751E-9831-AC80992FE0F3}"/>
              </a:ext>
            </a:extLst>
          </p:cNvPr>
          <p:cNvSpPr txBox="1"/>
          <p:nvPr/>
        </p:nvSpPr>
        <p:spPr>
          <a:xfrm>
            <a:off x="2645244" y="5846164"/>
            <a:ext cx="659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지금 전기가 필요한데 전기 좀 </a:t>
            </a:r>
            <a:r>
              <a:rPr lang="ko-KR" altLang="en-US" dirty="0" err="1"/>
              <a:t>보내주시겠어요</a:t>
            </a:r>
            <a:r>
              <a:rPr lang="en-US" altLang="ko-KR" dirty="0"/>
              <a:t>? </a:t>
            </a:r>
            <a:r>
              <a:rPr lang="ko-KR" altLang="en-US" dirty="0"/>
              <a:t>는 비효율적이다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48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DA1E-51CF-6B04-709B-D72668AA6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BDF-832E-6C23-54B5-4CF2003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0A4F420-46AE-7C89-D0B5-298C41BFD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3634" y="1860378"/>
            <a:ext cx="11584732" cy="3626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38EF1-3EA3-73C3-2DCD-93501187713E}"/>
              </a:ext>
            </a:extLst>
          </p:cNvPr>
          <p:cNvSpPr txBox="1"/>
          <p:nvPr/>
        </p:nvSpPr>
        <p:spPr>
          <a:xfrm>
            <a:off x="1244184" y="5656089"/>
            <a:ext cx="137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발전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FE6D1-E256-4F97-E41D-6E0BFD2F1F9C}"/>
              </a:ext>
            </a:extLst>
          </p:cNvPr>
          <p:cNvSpPr txBox="1"/>
          <p:nvPr/>
        </p:nvSpPr>
        <p:spPr>
          <a:xfrm>
            <a:off x="5406452" y="5656089"/>
            <a:ext cx="137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송전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765DD2-EDF7-A942-B7B9-21F607F22EC7}"/>
              </a:ext>
            </a:extLst>
          </p:cNvPr>
          <p:cNvSpPr txBox="1"/>
          <p:nvPr/>
        </p:nvSpPr>
        <p:spPr>
          <a:xfrm>
            <a:off x="9134007" y="5634268"/>
            <a:ext cx="137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배전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736D2-B4DE-5437-72A0-D31367BB5315}"/>
              </a:ext>
            </a:extLst>
          </p:cNvPr>
          <p:cNvSpPr txBox="1"/>
          <p:nvPr/>
        </p:nvSpPr>
        <p:spPr>
          <a:xfrm>
            <a:off x="509666" y="6179309"/>
            <a:ext cx="1137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</a:rPr>
              <a:t>누가 전력을 필요로 할지 모르겠으니까 일단 밀어 </a:t>
            </a:r>
            <a:r>
              <a:rPr lang="ko-KR" altLang="en-US" sz="2400" dirty="0" err="1">
                <a:solidFill>
                  <a:srgbClr val="FF0000"/>
                </a:solidFill>
              </a:rPr>
              <a:t>넣어줄테니</a:t>
            </a:r>
            <a:r>
              <a:rPr lang="ko-KR" altLang="en-US" sz="2400" dirty="0">
                <a:solidFill>
                  <a:srgbClr val="FF0000"/>
                </a:solidFill>
              </a:rPr>
              <a:t> 필요한 사람은 콘센트 꽂아서 써라</a:t>
            </a:r>
          </a:p>
        </p:txBody>
      </p:sp>
    </p:spTree>
    <p:extLst>
      <p:ext uri="{BB962C8B-B14F-4D97-AF65-F5344CB8AC3E}">
        <p14:creationId xmlns:p14="http://schemas.microsoft.com/office/powerpoint/2010/main" val="11946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59545-1A91-5B83-8FC8-834CD54DF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A69D-1248-99DD-9E15-DE5099C6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4AEEB-9091-F916-8AB6-CB1F770A4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247900" cy="2838450"/>
          </a:xfrm>
          <a:prstGeom prst="rect">
            <a:avLst/>
          </a:prstGeom>
        </p:spPr>
      </p:pic>
      <p:pic>
        <p:nvPicPr>
          <p:cNvPr id="7" name="그림 6" descr="실내, 출력 장치, 벽, 개인용 컴퓨터이(가) 표시된 사진&#10;&#10;자동 생성된 설명">
            <a:extLst>
              <a:ext uri="{FF2B5EF4-FFF2-40B4-BE49-F238E27FC236}">
                <a16:creationId xmlns:a16="http://schemas.microsoft.com/office/drawing/2014/main" id="{C18C8D0E-80FA-EACC-565F-1A8D27D7E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85085" y="1690688"/>
            <a:ext cx="5468715" cy="3645810"/>
          </a:xfrm>
          <a:prstGeom prst="rect">
            <a:avLst/>
          </a:prstGeom>
        </p:spPr>
      </p:pic>
      <p:pic>
        <p:nvPicPr>
          <p:cNvPr id="10" name="그림 9" descr="텍스트, 전자제품, 계량기, 실내이(가) 표시된 사진&#10;&#10;자동 생성된 설명">
            <a:extLst>
              <a:ext uri="{FF2B5EF4-FFF2-40B4-BE49-F238E27FC236}">
                <a16:creationId xmlns:a16="http://schemas.microsoft.com/office/drawing/2014/main" id="{CF856357-D94F-B161-0444-CF863035A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437842" y="3601074"/>
            <a:ext cx="2095500" cy="2981325"/>
          </a:xfrm>
          <a:prstGeom prst="rect">
            <a:avLst/>
          </a:prstGeom>
        </p:spPr>
      </p:pic>
      <p:sp>
        <p:nvSpPr>
          <p:cNvPr id="12" name="화살표: 왼쪽/오른쪽/위쪽 11">
            <a:extLst>
              <a:ext uri="{FF2B5EF4-FFF2-40B4-BE49-F238E27FC236}">
                <a16:creationId xmlns:a16="http://schemas.microsoft.com/office/drawing/2014/main" id="{1DD4D2F0-B3EB-81EB-16C8-37E34040A421}"/>
              </a:ext>
            </a:extLst>
          </p:cNvPr>
          <p:cNvSpPr/>
          <p:nvPr/>
        </p:nvSpPr>
        <p:spPr>
          <a:xfrm rot="10800000">
            <a:off x="3361642" y="2048305"/>
            <a:ext cx="2247900" cy="1465288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1E72B-8E43-D7FD-F2D2-2A1A6C50E4A3}"/>
              </a:ext>
            </a:extLst>
          </p:cNvPr>
          <p:cNvSpPr txBox="1"/>
          <p:nvPr/>
        </p:nvSpPr>
        <p:spPr>
          <a:xfrm>
            <a:off x="770745" y="4529138"/>
            <a:ext cx="238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연속되는 데이터 스트림</a:t>
            </a:r>
            <a:endParaRPr lang="en-US" altLang="ko-KR" dirty="0"/>
          </a:p>
          <a:p>
            <a:pPr algn="ctr"/>
            <a:r>
              <a:rPr lang="en-US" altLang="ko-KR" dirty="0"/>
              <a:t>Subject&lt;T&gt;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DE8722-8475-F55C-77BF-CFC8F3673CFD}"/>
              </a:ext>
            </a:extLst>
          </p:cNvPr>
          <p:cNvSpPr/>
          <p:nvPr/>
        </p:nvSpPr>
        <p:spPr>
          <a:xfrm>
            <a:off x="3361642" y="1469036"/>
            <a:ext cx="8225755" cy="524655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  <a:t>Reactive Extensions Operator</a:t>
            </a:r>
            <a:b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  <a:t>Do, Subscribe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31316-393C-013A-AAFA-BF5E9CB20D87}"/>
              </a:ext>
            </a:extLst>
          </p:cNvPr>
          <p:cNvSpPr/>
          <p:nvPr/>
        </p:nvSpPr>
        <p:spPr>
          <a:xfrm>
            <a:off x="3221010" y="1484612"/>
            <a:ext cx="8538773" cy="524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Queue&lt;T&gt;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 로 할 수 있는 것 아닌가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Channel&lt;T&gt;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로 할 수 있는 것 아닌가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Event Aggregator Pattern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으로 가능한 것 아닌가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" name="폭발: 8pt 4">
            <a:extLst>
              <a:ext uri="{FF2B5EF4-FFF2-40B4-BE49-F238E27FC236}">
                <a16:creationId xmlns:a16="http://schemas.microsoft.com/office/drawing/2014/main" id="{D20825CD-B38C-9A9B-7499-18F25BD66D58}"/>
              </a:ext>
            </a:extLst>
          </p:cNvPr>
          <p:cNvSpPr/>
          <p:nvPr/>
        </p:nvSpPr>
        <p:spPr>
          <a:xfrm>
            <a:off x="1411179" y="1063617"/>
            <a:ext cx="9369641" cy="5610868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LINQ</a:t>
            </a:r>
            <a:r>
              <a:rPr lang="ko-KR" altLang="en-US" sz="3200" dirty="0"/>
              <a:t>의 친구 </a:t>
            </a:r>
            <a:r>
              <a:rPr lang="en-US" altLang="ko-KR" sz="3200" dirty="0"/>
              <a:t>Rx.NET!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074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885E1-D28A-02B4-02F1-EC253FD2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8FD5-3FC4-50DF-6C91-9A9702F6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A27A73-08EA-15A3-04EB-16E8C4609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6008" y="1481495"/>
            <a:ext cx="4399984" cy="5194609"/>
          </a:xfrm>
        </p:spPr>
      </p:pic>
    </p:spTree>
    <p:extLst>
      <p:ext uri="{BB962C8B-B14F-4D97-AF65-F5344CB8AC3E}">
        <p14:creationId xmlns:p14="http://schemas.microsoft.com/office/powerpoint/2010/main" val="122112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13C83-5F7D-3F91-C33C-E2C1E1697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C918-101F-D571-F9E4-32B0E822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311708-444E-F098-D8A4-C124C5FAF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9637" y="1978923"/>
            <a:ext cx="27527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89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113" y="1690688"/>
            <a:ext cx="9779773" cy="48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8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831" y="1690688"/>
            <a:ext cx="6811893" cy="32192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61" y="4530633"/>
            <a:ext cx="4769747" cy="2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8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06629"/>
            <a:ext cx="10515600" cy="27893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4C62F3-7178-8766-6051-1A205246BDCA}"/>
              </a:ext>
            </a:extLst>
          </p:cNvPr>
          <p:cNvSpPr/>
          <p:nvPr/>
        </p:nvSpPr>
        <p:spPr>
          <a:xfrm>
            <a:off x="3843337" y="3228975"/>
            <a:ext cx="1100138" cy="2928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6ED776-7B88-407E-0912-475343587148}"/>
              </a:ext>
            </a:extLst>
          </p:cNvPr>
          <p:cNvGrpSpPr/>
          <p:nvPr/>
        </p:nvGrpSpPr>
        <p:grpSpPr>
          <a:xfrm>
            <a:off x="1409700" y="3429000"/>
            <a:ext cx="2447927" cy="2386298"/>
            <a:chOff x="1409700" y="3429000"/>
            <a:chExt cx="2447927" cy="23862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8A0F2A1-A6AF-EC01-BC00-18DDAC44246A}"/>
                </a:ext>
              </a:extLst>
            </p:cNvPr>
            <p:cNvSpPr/>
            <p:nvPr/>
          </p:nvSpPr>
          <p:spPr>
            <a:xfrm>
              <a:off x="1409700" y="3429000"/>
              <a:ext cx="197644" cy="11501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3883AB-FDE0-1B90-17C0-A6E4C80ECC22}"/>
                </a:ext>
              </a:extLst>
            </p:cNvPr>
            <p:cNvSpPr txBox="1"/>
            <p:nvPr/>
          </p:nvSpPr>
          <p:spPr>
            <a:xfrm>
              <a:off x="1635921" y="5445966"/>
              <a:ext cx="2221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Method Chaining</a:t>
              </a:r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77FF6678-5DCB-AF4C-F1B2-5711E48F90BE}"/>
                </a:ext>
              </a:extLst>
            </p:cNvPr>
            <p:cNvCxnSpPr>
              <a:cxnSpLocks/>
              <a:stCxn id="6" idx="1"/>
              <a:endCxn id="5" idx="2"/>
            </p:cNvCxnSpPr>
            <p:nvPr/>
          </p:nvCxnSpPr>
          <p:spPr>
            <a:xfrm rot="10800000">
              <a:off x="1508523" y="4579144"/>
              <a:ext cx="127399" cy="1051488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5EF4C6-1B3F-17CD-A8A9-CA59A9264FCE}"/>
              </a:ext>
            </a:extLst>
          </p:cNvPr>
          <p:cNvGrpSpPr/>
          <p:nvPr/>
        </p:nvGrpSpPr>
        <p:grpSpPr>
          <a:xfrm>
            <a:off x="2087423" y="3606662"/>
            <a:ext cx="9266377" cy="2484814"/>
            <a:chOff x="2087423" y="3606662"/>
            <a:chExt cx="9266377" cy="24848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F0421C-AAD1-51BC-5678-2EA72C908DFE}"/>
                </a:ext>
              </a:extLst>
            </p:cNvPr>
            <p:cNvSpPr txBox="1"/>
            <p:nvPr/>
          </p:nvSpPr>
          <p:spPr>
            <a:xfrm>
              <a:off x="5100638" y="5722144"/>
              <a:ext cx="6253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다양한 </a:t>
              </a:r>
              <a:r>
                <a:rPr lang="en-US" altLang="ko-KR" dirty="0"/>
                <a:t>Scheduler </a:t>
              </a:r>
              <a:r>
                <a:rPr lang="ko-KR" altLang="en-US" dirty="0"/>
                <a:t>옵션 </a:t>
              </a:r>
              <a:r>
                <a:rPr lang="en-US" altLang="ko-KR" dirty="0"/>
                <a:t>- </a:t>
              </a:r>
              <a:r>
                <a:rPr lang="en-US" altLang="ko-KR" dirty="0">
                  <a:hlinkClick r:id="rId4"/>
                </a:rPr>
                <a:t>https://asti.dev/post/rx-schedulers/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9EEAFE-45FF-967C-12D4-4423412B865A}"/>
                </a:ext>
              </a:extLst>
            </p:cNvPr>
            <p:cNvSpPr/>
            <p:nvPr/>
          </p:nvSpPr>
          <p:spPr>
            <a:xfrm>
              <a:off x="2087423" y="3606662"/>
              <a:ext cx="1927985" cy="2320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7642AFF6-E125-6CFF-B7D2-5FA1B5FD9C4C}"/>
                </a:ext>
              </a:extLst>
            </p:cNvPr>
            <p:cNvCxnSpPr>
              <a:stCxn id="12" idx="1"/>
              <a:endCxn id="13" idx="3"/>
            </p:cNvCxnSpPr>
            <p:nvPr/>
          </p:nvCxnSpPr>
          <p:spPr>
            <a:xfrm rot="10800000">
              <a:off x="4015408" y="3722688"/>
              <a:ext cx="1085230" cy="2184122"/>
            </a:xfrm>
            <a:prstGeom prst="bentConnector3">
              <a:avLst>
                <a:gd name="adj1" fmla="val 20286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654D04-B59E-5744-DBA9-261FBF11FB79}"/>
              </a:ext>
            </a:extLst>
          </p:cNvPr>
          <p:cNvGrpSpPr/>
          <p:nvPr/>
        </p:nvGrpSpPr>
        <p:grpSpPr>
          <a:xfrm>
            <a:off x="245717" y="5103064"/>
            <a:ext cx="2327965" cy="1167119"/>
            <a:chOff x="245717" y="5103064"/>
            <a:chExt cx="2327965" cy="11671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B1546B3-2F33-3F3E-5A90-A9559565B3F0}"/>
                </a:ext>
              </a:extLst>
            </p:cNvPr>
            <p:cNvSpPr/>
            <p:nvPr/>
          </p:nvSpPr>
          <p:spPr>
            <a:xfrm>
              <a:off x="838199" y="5103064"/>
              <a:ext cx="199888" cy="29289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250425-0936-5404-1836-4EB65D3C610E}"/>
                </a:ext>
              </a:extLst>
            </p:cNvPr>
            <p:cNvSpPr txBox="1"/>
            <p:nvPr/>
          </p:nvSpPr>
          <p:spPr>
            <a:xfrm>
              <a:off x="245717" y="5900851"/>
              <a:ext cx="2327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구독은 제거되지 않음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82B40E4-C4D6-F601-68AC-1292C20FBF24}"/>
                </a:ext>
              </a:extLst>
            </p:cNvPr>
            <p:cNvCxnSpPr>
              <a:stCxn id="19" idx="0"/>
              <a:endCxn id="18" idx="2"/>
            </p:cNvCxnSpPr>
            <p:nvPr/>
          </p:nvCxnSpPr>
          <p:spPr>
            <a:xfrm flipH="1" flipV="1">
              <a:off x="938143" y="5395958"/>
              <a:ext cx="471557" cy="5048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8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마술사</a:t>
            </a:r>
            <a:r>
              <a:rPr lang="en-US" altLang="ko-KR" dirty="0">
                <a:latin typeface="+mj-ea"/>
                <a:ea typeface="+mj-ea"/>
              </a:rPr>
              <a:t>: LINQ </a:t>
            </a:r>
            <a:r>
              <a:rPr lang="ko-KR" altLang="en-US" dirty="0">
                <a:latin typeface="+mj-ea"/>
                <a:ea typeface="+mj-ea"/>
              </a:rPr>
              <a:t>의 친구 </a:t>
            </a:r>
            <a:r>
              <a:rPr lang="en-US" altLang="ko-KR" dirty="0"/>
              <a:t>Reactive Extensions!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이상준</a:t>
            </a:r>
            <a:endParaRPr lang="en-US" altLang="ko-KR" dirty="0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C2A4AF-E4D0-B706-3E8D-43D4ECA6B4AF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05CA3E-38DC-2B34-6AA2-9D9C6BB9BDE0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428E0CF-F35A-B7D3-FAFF-ECEB25BA6502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8" name="Picture 2" descr="Amazon Web Services">
                <a:extLst>
                  <a:ext uri="{FF2B5EF4-FFF2-40B4-BE49-F238E27FC236}">
                    <a16:creationId xmlns:a16="http://schemas.microsoft.com/office/drawing/2014/main" id="{58662743-CA49-4FE7-A4BC-1E48325D93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Elastic">
                <a:extLst>
                  <a:ext uri="{FF2B5EF4-FFF2-40B4-BE49-F238E27FC236}">
                    <a16:creationId xmlns:a16="http://schemas.microsoft.com/office/drawing/2014/main" id="{FAD3226C-56D3-A0AE-BD41-927789F07D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Infragistics">
                <a:extLst>
                  <a:ext uri="{FF2B5EF4-FFF2-40B4-BE49-F238E27FC236}">
                    <a16:creationId xmlns:a16="http://schemas.microsoft.com/office/drawing/2014/main" id="{5A760526-FDE7-710D-D6A6-4DEF2EAEA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Couchbase">
                <a:extLst>
                  <a:ext uri="{FF2B5EF4-FFF2-40B4-BE49-F238E27FC236}">
                    <a16:creationId xmlns:a16="http://schemas.microsoft.com/office/drawing/2014/main" id="{9DFE5B90-DBE4-BA41-3A5B-16B1E2B53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Microsoft MVP Program">
                <a:extLst>
                  <a:ext uri="{FF2B5EF4-FFF2-40B4-BE49-F238E27FC236}">
                    <a16:creationId xmlns:a16="http://schemas.microsoft.com/office/drawing/2014/main" id="{3E79411A-4E95-4667-B73C-D4A0DD1CE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612A0493-1E67-5BF8-C283-6CCF4F975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Rx</a:t>
            </a:r>
            <a:r>
              <a:rPr lang="ko-KR" altLang="en-US" dirty="0"/>
              <a:t>의 메서드들을 </a:t>
            </a:r>
            <a:r>
              <a:rPr lang="en-US" altLang="ko-KR" dirty="0"/>
              <a:t>Operator </a:t>
            </a:r>
            <a:r>
              <a:rPr lang="ko-KR" altLang="en-US" dirty="0"/>
              <a:t>라고 표현합니다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3"/>
              </a:rPr>
              <a:t>https://reactivex.io/documentation/operators.html</a:t>
            </a:r>
            <a:r>
              <a:rPr lang="en-US" altLang="ko-KR" dirty="0"/>
              <a:t> </a:t>
            </a:r>
            <a:r>
              <a:rPr lang="ko-KR" altLang="en-US" dirty="0"/>
              <a:t>문서에 </a:t>
            </a:r>
            <a:r>
              <a:rPr lang="en-US" altLang="ko-KR" dirty="0"/>
              <a:t>Rx</a:t>
            </a:r>
            <a:r>
              <a:rPr lang="ko-KR" altLang="en-US" dirty="0"/>
              <a:t>의 모든 연산자에 대해 서술되고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Rx</a:t>
            </a:r>
            <a:r>
              <a:rPr lang="ko-KR" altLang="en-US" dirty="0"/>
              <a:t>는 공통의 패턴이기 때문에 </a:t>
            </a:r>
            <a:r>
              <a:rPr lang="ko-KR" altLang="en-US" dirty="0" err="1"/>
              <a:t>언어들끼리</a:t>
            </a:r>
            <a:r>
              <a:rPr lang="ko-KR" altLang="en-US" dirty="0"/>
              <a:t> </a:t>
            </a:r>
            <a:r>
              <a:rPr lang="en-US" altLang="ko-KR" dirty="0"/>
              <a:t>Operator </a:t>
            </a:r>
            <a:r>
              <a:rPr lang="ko-KR" altLang="en-US" dirty="0"/>
              <a:t>이름이 비슷합니다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4"/>
              </a:rPr>
              <a:t>https://gist.github.com/omnibs/6b2cbdba2685693448ee6779736a00c2#101-rx-samples-in-c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6031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ReactiveX</a:t>
            </a:r>
            <a:r>
              <a:rPr lang="en-US" altLang="ko-KR" dirty="0"/>
              <a:t> </a:t>
            </a:r>
            <a:r>
              <a:rPr lang="ko-KR" altLang="en-US" dirty="0"/>
              <a:t>문서 보는 방법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09615"/>
            <a:ext cx="5181600" cy="338335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3081" y="1825625"/>
            <a:ext cx="3819838" cy="43513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DA8EE0-D164-C4F1-8988-C991232F1295}"/>
              </a:ext>
            </a:extLst>
          </p:cNvPr>
          <p:cNvSpPr/>
          <p:nvPr/>
        </p:nvSpPr>
        <p:spPr>
          <a:xfrm>
            <a:off x="4508390" y="2695492"/>
            <a:ext cx="739471" cy="341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B5761-7AA2-2192-F046-CEEB2073C6E6}"/>
              </a:ext>
            </a:extLst>
          </p:cNvPr>
          <p:cNvSpPr/>
          <p:nvPr/>
        </p:nvSpPr>
        <p:spPr>
          <a:xfrm>
            <a:off x="963434" y="3348825"/>
            <a:ext cx="4856921" cy="455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E86BB5-9710-5E7E-ACA5-C139317650BF}"/>
              </a:ext>
            </a:extLst>
          </p:cNvPr>
          <p:cNvSpPr/>
          <p:nvPr/>
        </p:nvSpPr>
        <p:spPr>
          <a:xfrm>
            <a:off x="984637" y="4592120"/>
            <a:ext cx="4856921" cy="455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ea"/>
                <a:ea typeface="+mj-ea"/>
              </a:rPr>
              <a:t>ReactiveX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문서 보는 방법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80867"/>
            <a:ext cx="5181600" cy="3440853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64299" y="1825625"/>
            <a:ext cx="39974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6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7C93879-063A-4337-F5D0-D3462882CBE3}"/>
              </a:ext>
            </a:extLst>
          </p:cNvPr>
          <p:cNvSpPr/>
          <p:nvPr/>
        </p:nvSpPr>
        <p:spPr>
          <a:xfrm>
            <a:off x="345688" y="3635295"/>
            <a:ext cx="11364951" cy="1561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0AA9E36-0C3D-A524-2F96-735AC01562C2}"/>
              </a:ext>
            </a:extLst>
          </p:cNvPr>
          <p:cNvSpPr/>
          <p:nvPr/>
        </p:nvSpPr>
        <p:spPr>
          <a:xfrm>
            <a:off x="617034" y="3964256"/>
            <a:ext cx="10872439" cy="88652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원본 데이터 스트림 </a:t>
            </a:r>
            <a:r>
              <a:rPr lang="en-US" altLang="ko-KR" dirty="0"/>
              <a:t>(</a:t>
            </a:r>
            <a:r>
              <a:rPr lang="ko-KR" altLang="en-US" dirty="0"/>
              <a:t>가급적 </a:t>
            </a:r>
            <a:r>
              <a:rPr lang="en-US" altLang="ko-KR" dirty="0"/>
              <a:t>struct</a:t>
            </a:r>
            <a:r>
              <a:rPr lang="ko-KR" altLang="en-US" dirty="0"/>
              <a:t>와 </a:t>
            </a:r>
            <a:r>
              <a:rPr lang="en-US" altLang="ko-KR" dirty="0"/>
              <a:t>string </a:t>
            </a:r>
            <a:r>
              <a:rPr lang="ko-KR" altLang="en-US" dirty="0"/>
              <a:t>계열이면 좋다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BEE3A-E7C0-48EF-F347-7D5E9C5D386B}"/>
              </a:ext>
            </a:extLst>
          </p:cNvPr>
          <p:cNvSpPr txBox="1"/>
          <p:nvPr/>
        </p:nvSpPr>
        <p:spPr>
          <a:xfrm>
            <a:off x="4638907" y="3691051"/>
            <a:ext cx="252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데이터 제공 객체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6D977D-CB5C-75E7-211D-29CDE4F59AA1}"/>
              </a:ext>
            </a:extLst>
          </p:cNvPr>
          <p:cNvSpPr/>
          <p:nvPr/>
        </p:nvSpPr>
        <p:spPr>
          <a:xfrm>
            <a:off x="2685584" y="5349795"/>
            <a:ext cx="2014654" cy="13255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6A93443-ED8E-9D16-45BD-2256829570D5}"/>
              </a:ext>
            </a:extLst>
          </p:cNvPr>
          <p:cNvSpPr/>
          <p:nvPr/>
        </p:nvSpPr>
        <p:spPr>
          <a:xfrm>
            <a:off x="7389538" y="2145251"/>
            <a:ext cx="2014654" cy="13255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구독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0B0F1C3-1965-39D5-CD5D-8FB7C6C19E6D}"/>
              </a:ext>
            </a:extLst>
          </p:cNvPr>
          <p:cNvSpPr/>
          <p:nvPr/>
        </p:nvSpPr>
        <p:spPr>
          <a:xfrm>
            <a:off x="7485179" y="5360945"/>
            <a:ext cx="2014654" cy="13255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구독</a:t>
            </a:r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46349783-9C43-0BBF-9E80-ADC89BFFE595}"/>
              </a:ext>
            </a:extLst>
          </p:cNvPr>
          <p:cNvSpPr/>
          <p:nvPr/>
        </p:nvSpPr>
        <p:spPr>
          <a:xfrm flipH="1">
            <a:off x="9424054" y="2435501"/>
            <a:ext cx="1430222" cy="1738312"/>
          </a:xfrm>
          <a:prstGeom prst="bentArrow">
            <a:avLst>
              <a:gd name="adj1" fmla="val 18201"/>
              <a:gd name="adj2" fmla="val 25000"/>
              <a:gd name="adj3" fmla="val 25000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663D30D5-F9CE-2C87-787C-1DE2B4C791CE}"/>
              </a:ext>
            </a:extLst>
          </p:cNvPr>
          <p:cNvSpPr/>
          <p:nvPr/>
        </p:nvSpPr>
        <p:spPr>
          <a:xfrm rot="10800000" flipH="1">
            <a:off x="1228224" y="4633968"/>
            <a:ext cx="1430222" cy="1738312"/>
          </a:xfrm>
          <a:prstGeom prst="bentArrow">
            <a:avLst>
              <a:gd name="adj1" fmla="val 18201"/>
              <a:gd name="adj2" fmla="val 25000"/>
              <a:gd name="adj3" fmla="val 25000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굽음 14">
            <a:extLst>
              <a:ext uri="{FF2B5EF4-FFF2-40B4-BE49-F238E27FC236}">
                <a16:creationId xmlns:a16="http://schemas.microsoft.com/office/drawing/2014/main" id="{79D065D5-2CA9-4730-491B-E3139B0B1597}"/>
              </a:ext>
            </a:extLst>
          </p:cNvPr>
          <p:cNvSpPr/>
          <p:nvPr/>
        </p:nvSpPr>
        <p:spPr>
          <a:xfrm rot="10800000" flipH="1">
            <a:off x="6039739" y="4639942"/>
            <a:ext cx="1430222" cy="1738312"/>
          </a:xfrm>
          <a:prstGeom prst="bentArrow">
            <a:avLst>
              <a:gd name="adj1" fmla="val 18201"/>
              <a:gd name="adj2" fmla="val 25000"/>
              <a:gd name="adj3" fmla="val 25000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10EE2B8-8F8E-1686-5DCE-422624DBB66F}"/>
              </a:ext>
            </a:extLst>
          </p:cNvPr>
          <p:cNvSpPr/>
          <p:nvPr/>
        </p:nvSpPr>
        <p:spPr>
          <a:xfrm>
            <a:off x="512689" y="1522219"/>
            <a:ext cx="10841111" cy="486352"/>
          </a:xfrm>
          <a:prstGeom prst="ellipse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공급원</a:t>
            </a:r>
            <a:r>
              <a:rPr lang="en-US" altLang="ko-KR" dirty="0"/>
              <a:t>(</a:t>
            </a:r>
            <a:r>
              <a:rPr lang="ko-KR" altLang="en-US" dirty="0"/>
              <a:t>스트림이 가능한 무엇이든</a:t>
            </a:r>
            <a:r>
              <a:rPr lang="en-US" altLang="ko-KR" dirty="0"/>
              <a:t>…Socket, Serial, MQTT…Whatever)</a:t>
            </a:r>
            <a:endParaRPr lang="ko-KR" altLang="en-US" dirty="0"/>
          </a:p>
        </p:txBody>
      </p:sp>
      <p:sp>
        <p:nvSpPr>
          <p:cNvPr id="18" name="화살표: 위쪽/아래쪽 17">
            <a:extLst>
              <a:ext uri="{FF2B5EF4-FFF2-40B4-BE49-F238E27FC236}">
                <a16:creationId xmlns:a16="http://schemas.microsoft.com/office/drawing/2014/main" id="{33311685-EC12-DEC9-704A-75A78980DBD2}"/>
              </a:ext>
            </a:extLst>
          </p:cNvPr>
          <p:cNvSpPr/>
          <p:nvPr/>
        </p:nvSpPr>
        <p:spPr>
          <a:xfrm>
            <a:off x="2609833" y="2007456"/>
            <a:ext cx="282496" cy="1609998"/>
          </a:xfrm>
          <a:prstGeom prst="upDownArrow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CAA6F2-F489-F542-F0E1-54A3C853F956}"/>
              </a:ext>
            </a:extLst>
          </p:cNvPr>
          <p:cNvSpPr txBox="1"/>
          <p:nvPr/>
        </p:nvSpPr>
        <p:spPr>
          <a:xfrm>
            <a:off x="345688" y="2360268"/>
            <a:ext cx="2264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상호작용하여 데이터를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Subject&lt;T&gt;</a:t>
            </a:r>
            <a:r>
              <a:rPr lang="ko-KR" altLang="en-US" dirty="0">
                <a:solidFill>
                  <a:srgbClr val="FF0000"/>
                </a:solidFill>
              </a:rPr>
              <a:t>까지 끌고 온다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2CB57072-D358-ECEC-851B-1B9E1B4E104C}"/>
              </a:ext>
            </a:extLst>
          </p:cNvPr>
          <p:cNvSpPr/>
          <p:nvPr/>
        </p:nvSpPr>
        <p:spPr>
          <a:xfrm>
            <a:off x="2912191" y="2007456"/>
            <a:ext cx="282496" cy="1609998"/>
          </a:xfrm>
          <a:prstGeom prst="upDownArrow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AD413F81-9E9A-C65A-2B32-1862A21556F6}"/>
              </a:ext>
            </a:extLst>
          </p:cNvPr>
          <p:cNvSpPr/>
          <p:nvPr/>
        </p:nvSpPr>
        <p:spPr>
          <a:xfrm>
            <a:off x="3229789" y="2007456"/>
            <a:ext cx="282496" cy="1609998"/>
          </a:xfrm>
          <a:prstGeom prst="upDownArrow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26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/>
              <a:t>- </a:t>
            </a:r>
            <a:r>
              <a:rPr lang="ko-KR" altLang="en-US" dirty="0">
                <a:latin typeface="+mj-ea"/>
                <a:ea typeface="+mj-ea"/>
              </a:rPr>
              <a:t>프로젝트 구조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AF1417-B69C-CA2A-BA76-2D073E7ED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7625" y="1580748"/>
            <a:ext cx="2796745" cy="420450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800C6F-7F1F-D293-4AC1-5A908149EFDE}"/>
              </a:ext>
            </a:extLst>
          </p:cNvPr>
          <p:cNvSpPr/>
          <p:nvPr/>
        </p:nvSpPr>
        <p:spPr>
          <a:xfrm>
            <a:off x="4697625" y="1752018"/>
            <a:ext cx="2796745" cy="872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150F48-045E-5BBD-D99A-FE5909235925}"/>
              </a:ext>
            </a:extLst>
          </p:cNvPr>
          <p:cNvSpPr/>
          <p:nvPr/>
        </p:nvSpPr>
        <p:spPr>
          <a:xfrm>
            <a:off x="4697625" y="2686196"/>
            <a:ext cx="2796745" cy="1243767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8BAA4-02C7-B3F4-BCB4-8A352020FAB9}"/>
              </a:ext>
            </a:extLst>
          </p:cNvPr>
          <p:cNvSpPr txBox="1"/>
          <p:nvPr/>
        </p:nvSpPr>
        <p:spPr>
          <a:xfrm>
            <a:off x="3478425" y="192583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Server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CD1DE-942E-D12D-9776-2A5B80E8122D}"/>
              </a:ext>
            </a:extLst>
          </p:cNvPr>
          <p:cNvSpPr txBox="1"/>
          <p:nvPr/>
        </p:nvSpPr>
        <p:spPr>
          <a:xfrm>
            <a:off x="7494370" y="30454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</a:rPr>
              <a:t>Client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FD408-AB61-91B6-0D52-3E7F67B1A0CD}"/>
              </a:ext>
            </a:extLst>
          </p:cNvPr>
          <p:cNvSpPr txBox="1"/>
          <p:nvPr/>
        </p:nvSpPr>
        <p:spPr>
          <a:xfrm>
            <a:off x="8103970" y="4351932"/>
            <a:ext cx="384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.NET Generic Host Console Application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218924" y="6027724"/>
            <a:ext cx="575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https://github.com/christian289/dotnetconf2024seoul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2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ACDB-FB68-6C21-8962-2118B7A7F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BA47-B281-D2D0-B6F7-682A66D8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DataGenerator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32FD51-D127-3018-D041-08EC7D1370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9712" y="2472531"/>
            <a:ext cx="3838575" cy="3057525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AA8BC57-78E6-2378-6326-D3987C4F6E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88921" y="1825625"/>
            <a:ext cx="4748158" cy="4351338"/>
          </a:xfrm>
        </p:spPr>
      </p:pic>
    </p:spTree>
    <p:extLst>
      <p:ext uri="{BB962C8B-B14F-4D97-AF65-F5344CB8AC3E}">
        <p14:creationId xmlns:p14="http://schemas.microsoft.com/office/powerpoint/2010/main" val="10606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3164-B5B6-084B-B1ED-45B569D18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9B51-3C3C-F4FB-41C9-43318810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DataMagician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3E82650E-BD5F-C5E4-8041-BA1BAAA77E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7003" y="1825625"/>
            <a:ext cx="4971993" cy="4351338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4B34D241-4B1B-1544-AF18-2B4A4BAB69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528186"/>
            <a:ext cx="5181600" cy="2946216"/>
          </a:xfrm>
        </p:spPr>
      </p:pic>
    </p:spTree>
    <p:extLst>
      <p:ext uri="{BB962C8B-B14F-4D97-AF65-F5344CB8AC3E}">
        <p14:creationId xmlns:p14="http://schemas.microsoft.com/office/powerpoint/2010/main" val="40404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BD1C4-C959-D86A-939C-7702DDB2B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952763"/>
            <a:ext cx="5181600" cy="2097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B665A-2DB7-BE8E-E19C-B736290A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DataMagician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1381EF5-2715-1B24-1E75-FD94161CD5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767773"/>
            <a:ext cx="5181600" cy="2467042"/>
          </a:xfrm>
        </p:spPr>
      </p:pic>
      <p:sp>
        <p:nvSpPr>
          <p:cNvPr id="3" name="직사각형 2"/>
          <p:cNvSpPr/>
          <p:nvPr/>
        </p:nvSpPr>
        <p:spPr>
          <a:xfrm>
            <a:off x="1441523" y="3689873"/>
            <a:ext cx="3184264" cy="23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Demonstration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j-ea"/>
                <a:ea typeface="+mj-ea"/>
              </a:rPr>
              <a:t>Rx</a:t>
            </a:r>
            <a:r>
              <a:rPr lang="ko-KR" altLang="en-US" dirty="0" smtClean="0">
                <a:latin typeface="+mj-ea"/>
                <a:ea typeface="+mj-ea"/>
              </a:rPr>
              <a:t>를 이용해 </a:t>
            </a:r>
            <a:r>
              <a:rPr lang="en-US" altLang="ko-KR" dirty="0" smtClean="0">
                <a:latin typeface="+mj-ea"/>
                <a:ea typeface="+mj-ea"/>
              </a:rPr>
              <a:t>Socket </a:t>
            </a:r>
            <a:r>
              <a:rPr lang="ko-KR" altLang="en-US" dirty="0" smtClean="0">
                <a:latin typeface="+mj-ea"/>
                <a:ea typeface="+mj-ea"/>
              </a:rPr>
              <a:t>통신 클라이언트에서 데이터를 조리해보자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2B0F-44DF-7E18-5D16-10EBEB56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AF35-A43F-C9C6-0D61-5A9210CE6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96" y="147431"/>
            <a:ext cx="11941884" cy="6597613"/>
          </a:xfrm>
        </p:spPr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467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9421" y="1690688"/>
            <a:ext cx="488472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547824"/>
            <a:ext cx="4724400" cy="1200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0" y="3866357"/>
            <a:ext cx="472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Reactive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ReactiveX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통신 </a:t>
            </a:r>
            <a:r>
              <a:rPr lang="en-US" altLang="ko-KR" sz="2400" dirty="0"/>
              <a:t>TX RX </a:t>
            </a:r>
            <a:r>
              <a:rPr lang="ko-KR" altLang="en-US" sz="2400" dirty="0">
                <a:solidFill>
                  <a:srgbClr val="FF0000"/>
                </a:solidFill>
              </a:rPr>
              <a:t>아님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React.js </a:t>
            </a:r>
            <a:r>
              <a:rPr lang="ko-KR" altLang="en-US" sz="2400" dirty="0">
                <a:solidFill>
                  <a:srgbClr val="FF0000"/>
                </a:solidFill>
              </a:rPr>
              <a:t>아님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렉서스 </a:t>
            </a:r>
            <a:r>
              <a:rPr lang="en-US" altLang="ko-KR" sz="2400" dirty="0"/>
              <a:t>RX </a:t>
            </a:r>
            <a:r>
              <a:rPr lang="ko-KR" altLang="en-US" sz="2400" dirty="0">
                <a:solidFill>
                  <a:srgbClr val="FF0000"/>
                </a:solidFill>
              </a:rPr>
              <a:t>아님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Dual Column Slide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99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Thank you!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B4FEA8-562E-478C-CF27-22B5C0C52D7E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222122-AEBC-B3F5-A2CF-10C289D52E57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AC36BA-9618-7C81-C778-7F630DF06F19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7" name="Picture 2" descr="Amazon Web Services">
                <a:extLst>
                  <a:ext uri="{FF2B5EF4-FFF2-40B4-BE49-F238E27FC236}">
                    <a16:creationId xmlns:a16="http://schemas.microsoft.com/office/drawing/2014/main" id="{D2919179-7805-4053-92FA-4CE8825D6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Elastic">
                <a:extLst>
                  <a:ext uri="{FF2B5EF4-FFF2-40B4-BE49-F238E27FC236}">
                    <a16:creationId xmlns:a16="http://schemas.microsoft.com/office/drawing/2014/main" id="{FA3B7F18-07BD-682C-9A41-2C2F6EC2F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Infragistics">
                <a:extLst>
                  <a:ext uri="{FF2B5EF4-FFF2-40B4-BE49-F238E27FC236}">
                    <a16:creationId xmlns:a16="http://schemas.microsoft.com/office/drawing/2014/main" id="{4EE90E96-54C4-27CC-D5F9-5DAEE9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Couchbase">
                <a:extLst>
                  <a:ext uri="{FF2B5EF4-FFF2-40B4-BE49-F238E27FC236}">
                    <a16:creationId xmlns:a16="http://schemas.microsoft.com/office/drawing/2014/main" id="{2B3A6509-6FBA-42E5-1D3C-20B99DA84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Microsoft MVP Program">
                <a:extLst>
                  <a:ext uri="{FF2B5EF4-FFF2-40B4-BE49-F238E27FC236}">
                    <a16:creationId xmlns:a16="http://schemas.microsoft.com/office/drawing/2014/main" id="{D4C19AEE-D522-2913-D528-03EB727EF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그림 21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D6F86566-ACD3-E64C-0525-3D4A2AEFF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786868" y="2830286"/>
            <a:ext cx="2577193" cy="21662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9343" y="2830286"/>
            <a:ext cx="2577193" cy="2166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44393" y="2623458"/>
            <a:ext cx="4746171" cy="2579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89" y="3710668"/>
            <a:ext cx="1181100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602" y="3680051"/>
            <a:ext cx="2371725" cy="46672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7" idx="3"/>
            <a:endCxn id="10" idx="1"/>
          </p:cNvCxnSpPr>
          <p:nvPr/>
        </p:nvCxnSpPr>
        <p:spPr>
          <a:xfrm>
            <a:off x="3306536" y="3913415"/>
            <a:ext cx="480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" idx="3"/>
            <a:endCxn id="8" idx="1"/>
          </p:cNvCxnSpPr>
          <p:nvPr/>
        </p:nvCxnSpPr>
        <p:spPr>
          <a:xfrm>
            <a:off x="6364061" y="3913415"/>
            <a:ext cx="480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765" y="3653518"/>
            <a:ext cx="42957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3825"/>
            <a:ext cx="10515600" cy="2212975"/>
          </a:xfrm>
        </p:spPr>
        <p:txBody>
          <a:bodyPr/>
          <a:lstStyle/>
          <a:p>
            <a:r>
              <a:rPr lang="en-US" dirty="0"/>
              <a:t>Private void </a:t>
            </a:r>
            <a:r>
              <a:rPr lang="en-US" dirty="0" err="1"/>
              <a:t>ButtonEvent_Click</a:t>
            </a:r>
            <a:r>
              <a:rPr lang="en-US" dirty="0"/>
              <a:t>(object sender, </a:t>
            </a:r>
            <a:r>
              <a:rPr lang="en-US" dirty="0" err="1"/>
              <a:t>EventArgs</a:t>
            </a:r>
            <a:r>
              <a:rPr lang="en-US" dirty="0"/>
              <a:t> e)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dirty="0"/>
              <a:t>    textBox11.Text = “</a:t>
            </a:r>
            <a:r>
              <a:rPr lang="ko-KR" altLang="en-US" dirty="0"/>
              <a:t>데이터 입력</a:t>
            </a:r>
            <a:r>
              <a:rPr lang="en-US" dirty="0"/>
              <a:t>”;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/>
              <a:t>}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 rot="5400000">
            <a:off x="4133850" y="3448049"/>
            <a:ext cx="440872" cy="2111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396343" y="3657599"/>
            <a:ext cx="772886" cy="4735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10201" y="4319297"/>
            <a:ext cx="383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데이터를 코드로 직접 찔러 넣어줘야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2939"/>
            <a:ext cx="10515600" cy="89569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&lt;!–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컨텍스트가 위에 있다고 치고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TextBox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Text={Binding </a:t>
            </a:r>
            <a:r>
              <a:rPr lang="ko-KR" altLang="en-US" dirty="0" err="1"/>
              <a:t>바인딩패스</a:t>
            </a:r>
            <a:r>
              <a:rPr lang="en-US" altLang="ko-KR" dirty="0"/>
              <a:t>}/&gt;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1822677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133511"/>
            <a:ext cx="10515600" cy="174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partial class VM : </a:t>
            </a:r>
            <a:r>
              <a:rPr lang="en-US" dirty="0" err="1"/>
              <a:t>ObservableObject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[</a:t>
            </a:r>
            <a:r>
              <a:rPr lang="en-US" dirty="0" err="1"/>
              <a:t>ObservableProperty</a:t>
            </a:r>
            <a:r>
              <a:rPr lang="en-US" dirty="0"/>
              <a:t>] public string </a:t>
            </a:r>
            <a:r>
              <a:rPr lang="ko-KR" altLang="en-US" dirty="0" err="1"/>
              <a:t>바인딩패스</a:t>
            </a:r>
            <a:r>
              <a:rPr lang="ko-KR" altLang="en-US" dirty="0"/>
              <a:t> </a:t>
            </a:r>
            <a:r>
              <a:rPr lang="en-US" altLang="ko-KR" dirty="0"/>
              <a:t>{ get; set; }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3673250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ViewModel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6771"/>
            <a:ext cx="10515600" cy="4419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Private void </a:t>
            </a:r>
            <a:r>
              <a:rPr lang="en-US" dirty="0" err="1"/>
              <a:t>ButtonEvent_Click</a:t>
            </a:r>
            <a:r>
              <a:rPr lang="en-US" dirty="0"/>
              <a:t>(object sender, </a:t>
            </a:r>
            <a:r>
              <a:rPr lang="en-US" dirty="0" err="1"/>
              <a:t>EventArgs</a:t>
            </a:r>
            <a:r>
              <a:rPr lang="en-US" dirty="0"/>
              <a:t> e)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dirty="0"/>
              <a:t>    textBox1.Text = “</a:t>
            </a:r>
            <a:r>
              <a:rPr lang="ko-KR" altLang="en-US" dirty="0"/>
              <a:t>데이터 입력</a:t>
            </a:r>
            <a:r>
              <a:rPr lang="en-US" dirty="0"/>
              <a:t>”;</a:t>
            </a:r>
          </a:p>
          <a:p>
            <a:r>
              <a:rPr lang="en-US" altLang="ko-KR" dirty="0"/>
              <a:t>    textBox2.Text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    textBox3.Text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    textBox4.Text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    textBox5.Text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//…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밑으로도 많을 예정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/>
              <a:t>}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01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23387"/>
            <a:ext cx="4114800" cy="590890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&lt;!–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컨텍스트가 위에 있다고 치고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TextBox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Text={Binding </a:t>
            </a:r>
            <a:r>
              <a:rPr lang="ko-KR" altLang="en-US" dirty="0" err="1"/>
              <a:t>바인딩패스</a:t>
            </a:r>
            <a:r>
              <a:rPr lang="en-US" altLang="ko-KR" dirty="0"/>
              <a:t>}/&gt;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1719750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XAML1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359051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ViewModel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3140017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&lt;!– </a:t>
            </a:r>
            <a:r>
              <a:rPr lang="ko-KR" altLang="en-US"/>
              <a:t>데이터 컨텍스트가 위에 있다고 치고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endParaRPr lang="en-US"/>
          </a:p>
          <a:p>
            <a:r>
              <a:rPr lang="en-US"/>
              <a:t>&lt;TextBox Text={Binding </a:t>
            </a:r>
            <a:r>
              <a:rPr lang="ko-KR" altLang="en-US"/>
              <a:t>바인딩패스</a:t>
            </a:r>
            <a:r>
              <a:rPr lang="en-US" altLang="ko-KR"/>
              <a:t>}/&gt;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2836380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XAML3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3015344" y="2256375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15344" y="3371006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991601" y="2395863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28115" y="5645983"/>
            <a:ext cx="1763486" cy="4205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아래쪽 화살표 45"/>
          <p:cNvSpPr/>
          <p:nvPr/>
        </p:nvSpPr>
        <p:spPr>
          <a:xfrm rot="18388305">
            <a:off x="5835026" y="1766408"/>
            <a:ext cx="566057" cy="452956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아래쪽 화살표 46"/>
          <p:cNvSpPr/>
          <p:nvPr/>
        </p:nvSpPr>
        <p:spPr>
          <a:xfrm rot="1772110">
            <a:off x="8774050" y="3843656"/>
            <a:ext cx="566057" cy="194736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아래쪽 화살표 47"/>
          <p:cNvSpPr/>
          <p:nvPr/>
        </p:nvSpPr>
        <p:spPr>
          <a:xfrm rot="17787630">
            <a:off x="5416816" y="3054315"/>
            <a:ext cx="566057" cy="343178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아래쪽 화살표 48"/>
          <p:cNvSpPr/>
          <p:nvPr/>
        </p:nvSpPr>
        <p:spPr>
          <a:xfrm rot="1362679">
            <a:off x="8500021" y="2706938"/>
            <a:ext cx="566057" cy="284669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819312"/>
            <a:ext cx="10515600" cy="174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partial class VM : </a:t>
            </a:r>
            <a:r>
              <a:rPr lang="en-US" dirty="0" err="1"/>
              <a:t>ObservableObject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[</a:t>
            </a:r>
            <a:r>
              <a:rPr lang="en-US" dirty="0" err="1"/>
              <a:t>ObservableProperty</a:t>
            </a:r>
            <a:r>
              <a:rPr lang="en-US" dirty="0"/>
              <a:t>] public string </a:t>
            </a:r>
            <a:r>
              <a:rPr lang="ko-KR" altLang="en-US" dirty="0" err="1"/>
              <a:t>바인딩패스</a:t>
            </a:r>
            <a:r>
              <a:rPr lang="ko-KR" altLang="en-US" dirty="0"/>
              <a:t> </a:t>
            </a:r>
            <a:r>
              <a:rPr lang="en-US" altLang="ko-KR" dirty="0"/>
              <a:t>{ get; set; }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2185641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&lt;!– </a:t>
            </a:r>
            <a:r>
              <a:rPr lang="ko-KR" altLang="en-US"/>
              <a:t>데이터 컨텍스트가 위에 있다고 치고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endParaRPr lang="en-US"/>
          </a:p>
          <a:p>
            <a:r>
              <a:rPr lang="en-US"/>
              <a:t>&lt;TextBox Text={Binding </a:t>
            </a:r>
            <a:r>
              <a:rPr lang="ko-KR" altLang="en-US"/>
              <a:t>바인딩패스</a:t>
            </a:r>
            <a:r>
              <a:rPr lang="en-US" altLang="ko-KR"/>
              <a:t>}/&gt;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1882004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XAML2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3302271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&lt;!– </a:t>
            </a:r>
            <a:r>
              <a:rPr lang="ko-KR" altLang="en-US" dirty="0"/>
              <a:t>데이터 컨텍스트가 위에 있다고 치고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TextBox</a:t>
            </a:r>
            <a:r>
              <a:rPr lang="en-US" dirty="0"/>
              <a:t> Text={Binding </a:t>
            </a:r>
            <a:r>
              <a:rPr lang="ko-KR" altLang="en-US" dirty="0" err="1"/>
              <a:t>바인딩패스</a:t>
            </a:r>
            <a:r>
              <a:rPr lang="en-US" altLang="ko-KR" dirty="0"/>
              <a:t>}/&gt;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2998634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XAML4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997044" y="3518007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5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40" y="1829705"/>
            <a:ext cx="3714750" cy="56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61" y="1853518"/>
            <a:ext cx="2000250" cy="51435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2750453"/>
            <a:ext cx="11604172" cy="383540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public partial class VM :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ObservableRecipient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VM()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{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IsActive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= true;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pPr marL="0" indent="0">
              <a:buNone/>
            </a:pP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void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SendMessage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() =&gt;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Messenger.Send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ValueChangedMessage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&lt;T&gt;&gt;();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312229" y="5508171"/>
            <a:ext cx="2318657" cy="6858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80290" y="498495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</a:rPr>
              <a:t>데이터 전파</a:t>
            </a:r>
          </a:p>
        </p:txBody>
      </p:sp>
    </p:spTree>
    <p:extLst>
      <p:ext uri="{BB962C8B-B14F-4D97-AF65-F5344CB8AC3E}">
        <p14:creationId xmlns:p14="http://schemas.microsoft.com/office/powerpoint/2010/main" val="1492164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4449</Words>
  <Application>Microsoft Office PowerPoint</Application>
  <PresentationFormat>와이드스크린</PresentationFormat>
  <Paragraphs>718</Paragraphs>
  <Slides>31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Pretendard Black</vt:lpstr>
      <vt:lpstr>Pretendard</vt:lpstr>
      <vt:lpstr>나눔스퀘어 ExtraBold</vt:lpstr>
      <vt:lpstr>Consolas</vt:lpstr>
      <vt:lpstr>D2Coding</vt:lpstr>
      <vt:lpstr>Open Sans</vt:lpstr>
      <vt:lpstr>맑은 고딕</vt:lpstr>
      <vt:lpstr>나눔스퀘어</vt:lpstr>
      <vt:lpstr>Wingdings</vt:lpstr>
      <vt:lpstr>Arial</vt:lpstr>
      <vt:lpstr>Calibri</vt:lpstr>
      <vt:lpstr>1_Office Theme</vt:lpstr>
      <vt:lpstr>3_Office Theme</vt:lpstr>
      <vt:lpstr>2_Office Theme</vt:lpstr>
      <vt:lpstr>PowerPoint 프레젠테이션</vt:lpstr>
      <vt:lpstr>데이터 마술사: LINQ 의 친구 Reactive Extensions!</vt:lpstr>
      <vt:lpstr>우리는 대 구독의 시대에 살고 있다.</vt:lpstr>
      <vt:lpstr>우리는 대 구독의 시대에 살고 있다.</vt:lpstr>
      <vt:lpstr>Sample Code</vt:lpstr>
      <vt:lpstr>Sample Code</vt:lpstr>
      <vt:lpstr>Sample Code</vt:lpstr>
      <vt:lpstr>Sample Code</vt:lpstr>
      <vt:lpstr>우리는 대 구독의 시대에 살고 있다.</vt:lpstr>
      <vt:lpstr>우리는 대 구독의 시대에 살고 있다.</vt:lpstr>
      <vt:lpstr>우리는 대 구독의 시대에 살고 있다.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ReactiveX 문서 보는 방법</vt:lpstr>
      <vt:lpstr>ReactiveX 문서 보는 방법</vt:lpstr>
      <vt:lpstr>Reactive Extensions 에 대한 소개</vt:lpstr>
      <vt:lpstr>예제 코드 - 프로젝트 구조</vt:lpstr>
      <vt:lpstr>예제 코드 - DataGenerator</vt:lpstr>
      <vt:lpstr>예제 코드 - DataMagician</vt:lpstr>
      <vt:lpstr>예제 코드 - DataMagician</vt:lpstr>
      <vt:lpstr>Demonstration</vt:lpstr>
      <vt:lpstr>PowerPoint 프레젠테이션</vt:lpstr>
      <vt:lpstr>Dual Column Slide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이상준</cp:lastModifiedBy>
  <cp:revision>80</cp:revision>
  <dcterms:created xsi:type="dcterms:W3CDTF">2020-08-18T20:47:27Z</dcterms:created>
  <dcterms:modified xsi:type="dcterms:W3CDTF">2024-02-20T05:23:20Z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